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337" r:id="rId2"/>
    <p:sldId id="267" r:id="rId3"/>
    <p:sldId id="265" r:id="rId4"/>
    <p:sldId id="333" r:id="rId5"/>
    <p:sldId id="332" r:id="rId6"/>
    <p:sldId id="260" r:id="rId7"/>
    <p:sldId id="339" r:id="rId8"/>
    <p:sldId id="338" r:id="rId9"/>
    <p:sldId id="330" r:id="rId10"/>
    <p:sldId id="334" r:id="rId11"/>
    <p:sldId id="340" r:id="rId12"/>
    <p:sldId id="282" r:id="rId13"/>
    <p:sldId id="277"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52E3E1-5880-4BDE-B54A-57BC74E31C7D}" v="3" dt="2024-05-15T20:19:23.3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76"/>
    <p:restoredTop sz="94668"/>
  </p:normalViewPr>
  <p:slideViewPr>
    <p:cSldViewPr snapToGrid="0">
      <p:cViewPr varScale="1">
        <p:scale>
          <a:sx n="123" d="100"/>
          <a:sy n="123" d="100"/>
        </p:scale>
        <p:origin x="62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C1E55E-1937-41FD-BD54-175D5ACE2261}"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en-US"/>
        </a:p>
      </dgm:t>
    </dgm:pt>
    <dgm:pt modelId="{2C6E212D-C096-49ED-954B-DEB7BFA55C45}">
      <dgm:prSet phldrT="[Text]"/>
      <dgm:spPr>
        <a:solidFill>
          <a:schemeClr val="accent5"/>
        </a:solidFill>
      </dgm:spPr>
      <dgm:t>
        <a:bodyPr/>
        <a:lstStyle/>
        <a:p>
          <a:r>
            <a:rPr lang="en-US" dirty="0"/>
            <a:t>Public Protection</a:t>
          </a:r>
        </a:p>
      </dgm:t>
    </dgm:pt>
    <dgm:pt modelId="{C9DC00AD-9247-427C-9845-6128E0EEAC8F}" type="parTrans" cxnId="{DF524683-077A-4A3E-AA10-8A2AEED95467}">
      <dgm:prSet/>
      <dgm:spPr/>
      <dgm:t>
        <a:bodyPr/>
        <a:lstStyle/>
        <a:p>
          <a:endParaRPr lang="en-US"/>
        </a:p>
      </dgm:t>
    </dgm:pt>
    <dgm:pt modelId="{2E720B28-F325-41E8-A642-605CA0DC77CC}" type="sibTrans" cxnId="{DF524683-077A-4A3E-AA10-8A2AEED95467}">
      <dgm:prSet/>
      <dgm:spPr/>
      <dgm:t>
        <a:bodyPr/>
        <a:lstStyle/>
        <a:p>
          <a:endParaRPr lang="en-US"/>
        </a:p>
      </dgm:t>
    </dgm:pt>
    <dgm:pt modelId="{D40CC563-4136-4D2C-A0E6-E2CEC3AA02C5}">
      <dgm:prSet phldrT="[Text]"/>
      <dgm:spPr>
        <a:solidFill>
          <a:schemeClr val="accent3">
            <a:lumMod val="60000"/>
            <a:lumOff val="40000"/>
          </a:schemeClr>
        </a:solidFill>
      </dgm:spPr>
      <dgm:t>
        <a:bodyPr/>
        <a:lstStyle/>
        <a:p>
          <a:r>
            <a:rPr lang="en-US"/>
            <a:t>Education</a:t>
          </a:r>
        </a:p>
      </dgm:t>
    </dgm:pt>
    <dgm:pt modelId="{075C580F-19DD-4549-9DBD-A7D50E69DE66}" type="parTrans" cxnId="{C382AD05-9ACE-4005-B3D6-05D756E66636}">
      <dgm:prSet/>
      <dgm:spPr/>
      <dgm:t>
        <a:bodyPr/>
        <a:lstStyle/>
        <a:p>
          <a:endParaRPr lang="en-US"/>
        </a:p>
      </dgm:t>
    </dgm:pt>
    <dgm:pt modelId="{EDC47844-B1B5-40E6-AAD3-3C4E3968C300}" type="sibTrans" cxnId="{C382AD05-9ACE-4005-B3D6-05D756E66636}">
      <dgm:prSet/>
      <dgm:spPr/>
      <dgm:t>
        <a:bodyPr/>
        <a:lstStyle/>
        <a:p>
          <a:endParaRPr lang="en-US"/>
        </a:p>
      </dgm:t>
    </dgm:pt>
    <dgm:pt modelId="{7297F66C-00E6-43C1-887B-8A2681558932}">
      <dgm:prSet phldrT="[Text]"/>
      <dgm:spPr>
        <a:solidFill>
          <a:schemeClr val="tx2">
            <a:lumMod val="60000"/>
            <a:lumOff val="40000"/>
          </a:schemeClr>
        </a:solidFill>
      </dgm:spPr>
      <dgm:t>
        <a:bodyPr/>
        <a:lstStyle/>
        <a:p>
          <a:r>
            <a:rPr lang="en-US"/>
            <a:t>Exams</a:t>
          </a:r>
        </a:p>
      </dgm:t>
    </dgm:pt>
    <dgm:pt modelId="{76A8156C-9BED-4D3A-BC9E-77A5809CEB24}" type="parTrans" cxnId="{D51C8184-7747-47DE-8A00-F5979FE7DA5E}">
      <dgm:prSet/>
      <dgm:spPr>
        <a:solidFill>
          <a:schemeClr val="tx2">
            <a:lumMod val="60000"/>
            <a:lumOff val="40000"/>
          </a:schemeClr>
        </a:solidFill>
      </dgm:spPr>
      <dgm:t>
        <a:bodyPr/>
        <a:lstStyle/>
        <a:p>
          <a:endParaRPr lang="en-US"/>
        </a:p>
      </dgm:t>
    </dgm:pt>
    <dgm:pt modelId="{75CDB462-48C7-426C-AACF-BE227A5A006C}" type="sibTrans" cxnId="{D51C8184-7747-47DE-8A00-F5979FE7DA5E}">
      <dgm:prSet/>
      <dgm:spPr/>
      <dgm:t>
        <a:bodyPr/>
        <a:lstStyle/>
        <a:p>
          <a:endParaRPr lang="en-US"/>
        </a:p>
      </dgm:t>
    </dgm:pt>
    <dgm:pt modelId="{414E03F5-DD42-4376-8728-A25BF18FA0A7}">
      <dgm:prSet phldrT="[Text]"/>
      <dgm:spPr>
        <a:solidFill>
          <a:srgbClr val="FFC000"/>
        </a:solidFill>
      </dgm:spPr>
      <dgm:t>
        <a:bodyPr/>
        <a:lstStyle/>
        <a:p>
          <a:r>
            <a:rPr lang="en-US" dirty="0"/>
            <a:t>Experience</a:t>
          </a:r>
        </a:p>
      </dgm:t>
    </dgm:pt>
    <dgm:pt modelId="{BBD8E7AD-016F-4A96-A626-BBC7AF62226F}" type="parTrans" cxnId="{430597A7-17B4-4FDC-9842-73C25F0C5C2B}">
      <dgm:prSet/>
      <dgm:spPr>
        <a:solidFill>
          <a:srgbClr val="FFC000"/>
        </a:solidFill>
      </dgm:spPr>
      <dgm:t>
        <a:bodyPr/>
        <a:lstStyle/>
        <a:p>
          <a:endParaRPr lang="en-US"/>
        </a:p>
      </dgm:t>
    </dgm:pt>
    <dgm:pt modelId="{2867B8BC-0605-4B86-8A3B-54C52C146911}" type="sibTrans" cxnId="{430597A7-17B4-4FDC-9842-73C25F0C5C2B}">
      <dgm:prSet/>
      <dgm:spPr/>
      <dgm:t>
        <a:bodyPr/>
        <a:lstStyle/>
        <a:p>
          <a:endParaRPr lang="en-US"/>
        </a:p>
      </dgm:t>
    </dgm:pt>
    <dgm:pt modelId="{D5740293-D647-459D-8AB8-B00DB7A3C47E}" type="pres">
      <dgm:prSet presAssocID="{C7C1E55E-1937-41FD-BD54-175D5ACE2261}" presName="cycle" presStyleCnt="0">
        <dgm:presLayoutVars>
          <dgm:chMax val="1"/>
          <dgm:dir/>
          <dgm:animLvl val="ctr"/>
          <dgm:resizeHandles val="exact"/>
        </dgm:presLayoutVars>
      </dgm:prSet>
      <dgm:spPr/>
    </dgm:pt>
    <dgm:pt modelId="{82DAC6C3-B0AF-48D2-9809-673F7DD068B7}" type="pres">
      <dgm:prSet presAssocID="{2C6E212D-C096-49ED-954B-DEB7BFA55C45}" presName="centerShape" presStyleLbl="node0" presStyleIdx="0" presStyleCnt="1" custLinFactNeighborX="196" custLinFactNeighborY="-52198"/>
      <dgm:spPr/>
    </dgm:pt>
    <dgm:pt modelId="{5FDE7DEF-71C6-4FFE-AA5A-6B71541B074F}" type="pres">
      <dgm:prSet presAssocID="{075C580F-19DD-4549-9DBD-A7D50E69DE66}" presName="parTrans" presStyleLbl="bgSibTrans2D1" presStyleIdx="0" presStyleCnt="3"/>
      <dgm:spPr/>
    </dgm:pt>
    <dgm:pt modelId="{F685A07A-65DE-4467-ABD3-CE80316F6D2F}" type="pres">
      <dgm:prSet presAssocID="{D40CC563-4136-4D2C-A0E6-E2CEC3AA02C5}" presName="node" presStyleLbl="node1" presStyleIdx="0" presStyleCnt="3" custScaleX="77169" custScaleY="83599" custRadScaleRad="86538" custRadScaleInc="-65783">
        <dgm:presLayoutVars>
          <dgm:bulletEnabled val="1"/>
        </dgm:presLayoutVars>
      </dgm:prSet>
      <dgm:spPr/>
    </dgm:pt>
    <dgm:pt modelId="{F1B295FD-55BD-4208-8C03-6A23595CDEBB}" type="pres">
      <dgm:prSet presAssocID="{76A8156C-9BED-4D3A-BC9E-77A5809CEB24}" presName="parTrans" presStyleLbl="bgSibTrans2D1" presStyleIdx="1" presStyleCnt="3"/>
      <dgm:spPr/>
    </dgm:pt>
    <dgm:pt modelId="{A9E0CB91-FB08-4293-937E-D787F12E8D7A}" type="pres">
      <dgm:prSet presAssocID="{7297F66C-00E6-43C1-887B-8A2681558932}" presName="node" presStyleLbl="node1" presStyleIdx="1" presStyleCnt="3" custScaleX="77169" custScaleY="83599" custRadScaleRad="7320" custRadScaleInc="271091">
        <dgm:presLayoutVars>
          <dgm:bulletEnabled val="1"/>
        </dgm:presLayoutVars>
      </dgm:prSet>
      <dgm:spPr/>
    </dgm:pt>
    <dgm:pt modelId="{1E60DBCF-3C9A-432D-8C59-5636B77EE240}" type="pres">
      <dgm:prSet presAssocID="{BBD8E7AD-016F-4A96-A626-BBC7AF62226F}" presName="parTrans" presStyleLbl="bgSibTrans2D1" presStyleIdx="2" presStyleCnt="3"/>
      <dgm:spPr/>
    </dgm:pt>
    <dgm:pt modelId="{3E846E2A-B370-4BDB-A74A-4B53302665D6}" type="pres">
      <dgm:prSet presAssocID="{414E03F5-DD42-4376-8728-A25BF18FA0A7}" presName="node" presStyleLbl="node1" presStyleIdx="2" presStyleCnt="3" custScaleX="77169" custScaleY="83599" custRadScaleRad="87798" custRadScaleInc="65871">
        <dgm:presLayoutVars>
          <dgm:bulletEnabled val="1"/>
        </dgm:presLayoutVars>
      </dgm:prSet>
      <dgm:spPr/>
    </dgm:pt>
  </dgm:ptLst>
  <dgm:cxnLst>
    <dgm:cxn modelId="{C382AD05-9ACE-4005-B3D6-05D756E66636}" srcId="{2C6E212D-C096-49ED-954B-DEB7BFA55C45}" destId="{D40CC563-4136-4D2C-A0E6-E2CEC3AA02C5}" srcOrd="0" destOrd="0" parTransId="{075C580F-19DD-4549-9DBD-A7D50E69DE66}" sibTransId="{EDC47844-B1B5-40E6-AAD3-3C4E3968C300}"/>
    <dgm:cxn modelId="{38CFC90E-94C1-44B7-B12F-B367250172D6}" type="presOf" srcId="{414E03F5-DD42-4376-8728-A25BF18FA0A7}" destId="{3E846E2A-B370-4BDB-A74A-4B53302665D6}" srcOrd="0" destOrd="0" presId="urn:microsoft.com/office/officeart/2005/8/layout/radial4"/>
    <dgm:cxn modelId="{53F6EC2B-6CD8-4035-8D03-CEC21DAE0DFD}" type="presOf" srcId="{76A8156C-9BED-4D3A-BC9E-77A5809CEB24}" destId="{F1B295FD-55BD-4208-8C03-6A23595CDEBB}" srcOrd="0" destOrd="0" presId="urn:microsoft.com/office/officeart/2005/8/layout/radial4"/>
    <dgm:cxn modelId="{D91BAB34-1680-4076-821E-A19328508C60}" type="presOf" srcId="{2C6E212D-C096-49ED-954B-DEB7BFA55C45}" destId="{82DAC6C3-B0AF-48D2-9809-673F7DD068B7}" srcOrd="0" destOrd="0" presId="urn:microsoft.com/office/officeart/2005/8/layout/radial4"/>
    <dgm:cxn modelId="{BBA3B83C-E039-4C98-8F7C-3DD761A165F2}" type="presOf" srcId="{BBD8E7AD-016F-4A96-A626-BBC7AF62226F}" destId="{1E60DBCF-3C9A-432D-8C59-5636B77EE240}" srcOrd="0" destOrd="0" presId="urn:microsoft.com/office/officeart/2005/8/layout/radial4"/>
    <dgm:cxn modelId="{DF524683-077A-4A3E-AA10-8A2AEED95467}" srcId="{C7C1E55E-1937-41FD-BD54-175D5ACE2261}" destId="{2C6E212D-C096-49ED-954B-DEB7BFA55C45}" srcOrd="0" destOrd="0" parTransId="{C9DC00AD-9247-427C-9845-6128E0EEAC8F}" sibTransId="{2E720B28-F325-41E8-A642-605CA0DC77CC}"/>
    <dgm:cxn modelId="{D51C8184-7747-47DE-8A00-F5979FE7DA5E}" srcId="{2C6E212D-C096-49ED-954B-DEB7BFA55C45}" destId="{7297F66C-00E6-43C1-887B-8A2681558932}" srcOrd="1" destOrd="0" parTransId="{76A8156C-9BED-4D3A-BC9E-77A5809CEB24}" sibTransId="{75CDB462-48C7-426C-AACF-BE227A5A006C}"/>
    <dgm:cxn modelId="{430597A7-17B4-4FDC-9842-73C25F0C5C2B}" srcId="{2C6E212D-C096-49ED-954B-DEB7BFA55C45}" destId="{414E03F5-DD42-4376-8728-A25BF18FA0A7}" srcOrd="2" destOrd="0" parTransId="{BBD8E7AD-016F-4A96-A626-BBC7AF62226F}" sibTransId="{2867B8BC-0605-4B86-8A3B-54C52C146911}"/>
    <dgm:cxn modelId="{F2756DA9-41CF-424F-8DA7-6ADDBE531A2E}" type="presOf" srcId="{075C580F-19DD-4549-9DBD-A7D50E69DE66}" destId="{5FDE7DEF-71C6-4FFE-AA5A-6B71541B074F}" srcOrd="0" destOrd="0" presId="urn:microsoft.com/office/officeart/2005/8/layout/radial4"/>
    <dgm:cxn modelId="{2FA48AB0-70C5-407F-A637-711736CE2A9E}" type="presOf" srcId="{D40CC563-4136-4D2C-A0E6-E2CEC3AA02C5}" destId="{F685A07A-65DE-4467-ABD3-CE80316F6D2F}" srcOrd="0" destOrd="0" presId="urn:microsoft.com/office/officeart/2005/8/layout/radial4"/>
    <dgm:cxn modelId="{66F00AB9-6064-42A5-84F5-2637E5BC8E90}" type="presOf" srcId="{C7C1E55E-1937-41FD-BD54-175D5ACE2261}" destId="{D5740293-D647-459D-8AB8-B00DB7A3C47E}" srcOrd="0" destOrd="0" presId="urn:microsoft.com/office/officeart/2005/8/layout/radial4"/>
    <dgm:cxn modelId="{09C44ADC-556C-4D48-8991-6A3486152564}" type="presOf" srcId="{7297F66C-00E6-43C1-887B-8A2681558932}" destId="{A9E0CB91-FB08-4293-937E-D787F12E8D7A}" srcOrd="0" destOrd="0" presId="urn:microsoft.com/office/officeart/2005/8/layout/radial4"/>
    <dgm:cxn modelId="{63858BDB-E0CA-4DF0-9AE2-CB3B6703B817}" type="presParOf" srcId="{D5740293-D647-459D-8AB8-B00DB7A3C47E}" destId="{82DAC6C3-B0AF-48D2-9809-673F7DD068B7}" srcOrd="0" destOrd="0" presId="urn:microsoft.com/office/officeart/2005/8/layout/radial4"/>
    <dgm:cxn modelId="{68ADFE57-EE02-4715-95A9-E2EC19992D50}" type="presParOf" srcId="{D5740293-D647-459D-8AB8-B00DB7A3C47E}" destId="{5FDE7DEF-71C6-4FFE-AA5A-6B71541B074F}" srcOrd="1" destOrd="0" presId="urn:microsoft.com/office/officeart/2005/8/layout/radial4"/>
    <dgm:cxn modelId="{2DA07169-A665-43F4-AF74-EE58A42FE966}" type="presParOf" srcId="{D5740293-D647-459D-8AB8-B00DB7A3C47E}" destId="{F685A07A-65DE-4467-ABD3-CE80316F6D2F}" srcOrd="2" destOrd="0" presId="urn:microsoft.com/office/officeart/2005/8/layout/radial4"/>
    <dgm:cxn modelId="{F95D7009-E4FA-4862-B1BA-A5016ABD2050}" type="presParOf" srcId="{D5740293-D647-459D-8AB8-B00DB7A3C47E}" destId="{F1B295FD-55BD-4208-8C03-6A23595CDEBB}" srcOrd="3" destOrd="0" presId="urn:microsoft.com/office/officeart/2005/8/layout/radial4"/>
    <dgm:cxn modelId="{32EACD73-E955-4AF4-A4CD-CEDDB831E8AF}" type="presParOf" srcId="{D5740293-D647-459D-8AB8-B00DB7A3C47E}" destId="{A9E0CB91-FB08-4293-937E-D787F12E8D7A}" srcOrd="4" destOrd="0" presId="urn:microsoft.com/office/officeart/2005/8/layout/radial4"/>
    <dgm:cxn modelId="{7EAD0272-3DEA-494E-9C3F-AF651E2BB9BC}" type="presParOf" srcId="{D5740293-D647-459D-8AB8-B00DB7A3C47E}" destId="{1E60DBCF-3C9A-432D-8C59-5636B77EE240}" srcOrd="5" destOrd="0" presId="urn:microsoft.com/office/officeart/2005/8/layout/radial4"/>
    <dgm:cxn modelId="{208CACB0-B90F-4B83-A19F-C1483BC3D53F}" type="presParOf" srcId="{D5740293-D647-459D-8AB8-B00DB7A3C47E}" destId="{3E846E2A-B370-4BDB-A74A-4B53302665D6}"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C1E55E-1937-41FD-BD54-175D5ACE2261}"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en-US"/>
        </a:p>
      </dgm:t>
    </dgm:pt>
    <dgm:pt modelId="{2C6E212D-C096-49ED-954B-DEB7BFA55C45}">
      <dgm:prSet phldrT="[Text]"/>
      <dgm:spPr>
        <a:solidFill>
          <a:schemeClr val="accent5"/>
        </a:solidFill>
      </dgm:spPr>
      <dgm:t>
        <a:bodyPr/>
        <a:lstStyle/>
        <a:p>
          <a:r>
            <a:rPr lang="en-US"/>
            <a:t>Public Protection</a:t>
          </a:r>
        </a:p>
      </dgm:t>
    </dgm:pt>
    <dgm:pt modelId="{C9DC00AD-9247-427C-9845-6128E0EEAC8F}" type="parTrans" cxnId="{DF524683-077A-4A3E-AA10-8A2AEED95467}">
      <dgm:prSet/>
      <dgm:spPr/>
      <dgm:t>
        <a:bodyPr/>
        <a:lstStyle/>
        <a:p>
          <a:endParaRPr lang="en-US"/>
        </a:p>
      </dgm:t>
    </dgm:pt>
    <dgm:pt modelId="{2E720B28-F325-41E8-A642-605CA0DC77CC}" type="sibTrans" cxnId="{DF524683-077A-4A3E-AA10-8A2AEED95467}">
      <dgm:prSet/>
      <dgm:spPr/>
      <dgm:t>
        <a:bodyPr/>
        <a:lstStyle/>
        <a:p>
          <a:endParaRPr lang="en-US"/>
        </a:p>
      </dgm:t>
    </dgm:pt>
    <dgm:pt modelId="{D40CC563-4136-4D2C-A0E6-E2CEC3AA02C5}">
      <dgm:prSet phldrT="[Text]"/>
      <dgm:spPr>
        <a:solidFill>
          <a:schemeClr val="accent3">
            <a:lumMod val="60000"/>
            <a:lumOff val="40000"/>
          </a:schemeClr>
        </a:solidFill>
      </dgm:spPr>
      <dgm:t>
        <a:bodyPr/>
        <a:lstStyle/>
        <a:p>
          <a:r>
            <a:rPr lang="en-US"/>
            <a:t>Education</a:t>
          </a:r>
        </a:p>
      </dgm:t>
    </dgm:pt>
    <dgm:pt modelId="{075C580F-19DD-4549-9DBD-A7D50E69DE66}" type="parTrans" cxnId="{C382AD05-9ACE-4005-B3D6-05D756E66636}">
      <dgm:prSet/>
      <dgm:spPr>
        <a:noFill/>
        <a:ln>
          <a:noFill/>
        </a:ln>
      </dgm:spPr>
      <dgm:t>
        <a:bodyPr/>
        <a:lstStyle/>
        <a:p>
          <a:endParaRPr lang="en-US"/>
        </a:p>
      </dgm:t>
    </dgm:pt>
    <dgm:pt modelId="{EDC47844-B1B5-40E6-AAD3-3C4E3968C300}" type="sibTrans" cxnId="{C382AD05-9ACE-4005-B3D6-05D756E66636}">
      <dgm:prSet/>
      <dgm:spPr/>
      <dgm:t>
        <a:bodyPr/>
        <a:lstStyle/>
        <a:p>
          <a:endParaRPr lang="en-US"/>
        </a:p>
      </dgm:t>
    </dgm:pt>
    <dgm:pt modelId="{7297F66C-00E6-43C1-887B-8A2681558932}">
      <dgm:prSet phldrT="[Text]"/>
      <dgm:spPr>
        <a:solidFill>
          <a:schemeClr val="tx2">
            <a:lumMod val="60000"/>
            <a:lumOff val="40000"/>
          </a:schemeClr>
        </a:solidFill>
      </dgm:spPr>
      <dgm:t>
        <a:bodyPr/>
        <a:lstStyle/>
        <a:p>
          <a:r>
            <a:rPr lang="en-US"/>
            <a:t>Exams</a:t>
          </a:r>
        </a:p>
      </dgm:t>
    </dgm:pt>
    <dgm:pt modelId="{76A8156C-9BED-4D3A-BC9E-77A5809CEB24}" type="parTrans" cxnId="{D51C8184-7747-47DE-8A00-F5979FE7DA5E}">
      <dgm:prSet/>
      <dgm:spPr>
        <a:solidFill>
          <a:schemeClr val="tx2">
            <a:lumMod val="60000"/>
            <a:lumOff val="40000"/>
          </a:schemeClr>
        </a:solidFill>
      </dgm:spPr>
      <dgm:t>
        <a:bodyPr/>
        <a:lstStyle/>
        <a:p>
          <a:endParaRPr lang="en-US"/>
        </a:p>
      </dgm:t>
    </dgm:pt>
    <dgm:pt modelId="{75CDB462-48C7-426C-AACF-BE227A5A006C}" type="sibTrans" cxnId="{D51C8184-7747-47DE-8A00-F5979FE7DA5E}">
      <dgm:prSet/>
      <dgm:spPr/>
      <dgm:t>
        <a:bodyPr/>
        <a:lstStyle/>
        <a:p>
          <a:endParaRPr lang="en-US"/>
        </a:p>
      </dgm:t>
    </dgm:pt>
    <dgm:pt modelId="{414E03F5-DD42-4376-8728-A25BF18FA0A7}">
      <dgm:prSet phldrT="[Text]"/>
      <dgm:spPr>
        <a:solidFill>
          <a:srgbClr val="FFC000"/>
        </a:solidFill>
      </dgm:spPr>
      <dgm:t>
        <a:bodyPr/>
        <a:lstStyle/>
        <a:p>
          <a:r>
            <a:rPr lang="en-US" dirty="0"/>
            <a:t>Experience</a:t>
          </a:r>
        </a:p>
      </dgm:t>
    </dgm:pt>
    <dgm:pt modelId="{BBD8E7AD-016F-4A96-A626-BBC7AF62226F}" type="parTrans" cxnId="{430597A7-17B4-4FDC-9842-73C25F0C5C2B}">
      <dgm:prSet/>
      <dgm:spPr>
        <a:solidFill>
          <a:srgbClr val="FFC000"/>
        </a:solidFill>
      </dgm:spPr>
      <dgm:t>
        <a:bodyPr/>
        <a:lstStyle/>
        <a:p>
          <a:endParaRPr lang="en-US"/>
        </a:p>
      </dgm:t>
    </dgm:pt>
    <dgm:pt modelId="{2867B8BC-0605-4B86-8A3B-54C52C146911}" type="sibTrans" cxnId="{430597A7-17B4-4FDC-9842-73C25F0C5C2B}">
      <dgm:prSet/>
      <dgm:spPr/>
      <dgm:t>
        <a:bodyPr/>
        <a:lstStyle/>
        <a:p>
          <a:endParaRPr lang="en-US"/>
        </a:p>
      </dgm:t>
    </dgm:pt>
    <dgm:pt modelId="{D5740293-D647-459D-8AB8-B00DB7A3C47E}" type="pres">
      <dgm:prSet presAssocID="{C7C1E55E-1937-41FD-BD54-175D5ACE2261}" presName="cycle" presStyleCnt="0">
        <dgm:presLayoutVars>
          <dgm:chMax val="1"/>
          <dgm:dir/>
          <dgm:animLvl val="ctr"/>
          <dgm:resizeHandles val="exact"/>
        </dgm:presLayoutVars>
      </dgm:prSet>
      <dgm:spPr/>
    </dgm:pt>
    <dgm:pt modelId="{82DAC6C3-B0AF-48D2-9809-673F7DD068B7}" type="pres">
      <dgm:prSet presAssocID="{2C6E212D-C096-49ED-954B-DEB7BFA55C45}" presName="centerShape" presStyleLbl="node0" presStyleIdx="0" presStyleCnt="1" custLinFactNeighborX="196" custLinFactNeighborY="-52198"/>
      <dgm:spPr/>
    </dgm:pt>
    <dgm:pt modelId="{5FDE7DEF-71C6-4FFE-AA5A-6B71541B074F}" type="pres">
      <dgm:prSet presAssocID="{075C580F-19DD-4549-9DBD-A7D50E69DE66}" presName="parTrans" presStyleLbl="bgSibTrans2D1" presStyleIdx="0" presStyleCnt="3"/>
      <dgm:spPr/>
    </dgm:pt>
    <dgm:pt modelId="{F685A07A-65DE-4467-ABD3-CE80316F6D2F}" type="pres">
      <dgm:prSet presAssocID="{D40CC563-4136-4D2C-A0E6-E2CEC3AA02C5}" presName="node" presStyleLbl="node1" presStyleIdx="0" presStyleCnt="3" custScaleX="77169" custScaleY="83599" custRadScaleRad="86538" custRadScaleInc="-65783">
        <dgm:presLayoutVars>
          <dgm:bulletEnabled val="1"/>
        </dgm:presLayoutVars>
      </dgm:prSet>
      <dgm:spPr/>
    </dgm:pt>
    <dgm:pt modelId="{F1B295FD-55BD-4208-8C03-6A23595CDEBB}" type="pres">
      <dgm:prSet presAssocID="{76A8156C-9BED-4D3A-BC9E-77A5809CEB24}" presName="parTrans" presStyleLbl="bgSibTrans2D1" presStyleIdx="1" presStyleCnt="3"/>
      <dgm:spPr/>
    </dgm:pt>
    <dgm:pt modelId="{A9E0CB91-FB08-4293-937E-D787F12E8D7A}" type="pres">
      <dgm:prSet presAssocID="{7297F66C-00E6-43C1-887B-8A2681558932}" presName="node" presStyleLbl="node1" presStyleIdx="1" presStyleCnt="3" custScaleX="77169" custScaleY="83599" custRadScaleRad="7320" custRadScaleInc="271091">
        <dgm:presLayoutVars>
          <dgm:bulletEnabled val="1"/>
        </dgm:presLayoutVars>
      </dgm:prSet>
      <dgm:spPr/>
    </dgm:pt>
    <dgm:pt modelId="{1E60DBCF-3C9A-432D-8C59-5636B77EE240}" type="pres">
      <dgm:prSet presAssocID="{BBD8E7AD-016F-4A96-A626-BBC7AF62226F}" presName="parTrans" presStyleLbl="bgSibTrans2D1" presStyleIdx="2" presStyleCnt="3"/>
      <dgm:spPr/>
    </dgm:pt>
    <dgm:pt modelId="{3E846E2A-B370-4BDB-A74A-4B53302665D6}" type="pres">
      <dgm:prSet presAssocID="{414E03F5-DD42-4376-8728-A25BF18FA0A7}" presName="node" presStyleLbl="node1" presStyleIdx="2" presStyleCnt="3" custScaleX="77169" custScaleY="83599" custRadScaleRad="87798" custRadScaleInc="65871">
        <dgm:presLayoutVars>
          <dgm:bulletEnabled val="1"/>
        </dgm:presLayoutVars>
      </dgm:prSet>
      <dgm:spPr/>
    </dgm:pt>
  </dgm:ptLst>
  <dgm:cxnLst>
    <dgm:cxn modelId="{C382AD05-9ACE-4005-B3D6-05D756E66636}" srcId="{2C6E212D-C096-49ED-954B-DEB7BFA55C45}" destId="{D40CC563-4136-4D2C-A0E6-E2CEC3AA02C5}" srcOrd="0" destOrd="0" parTransId="{075C580F-19DD-4549-9DBD-A7D50E69DE66}" sibTransId="{EDC47844-B1B5-40E6-AAD3-3C4E3968C300}"/>
    <dgm:cxn modelId="{38CFC90E-94C1-44B7-B12F-B367250172D6}" type="presOf" srcId="{414E03F5-DD42-4376-8728-A25BF18FA0A7}" destId="{3E846E2A-B370-4BDB-A74A-4B53302665D6}" srcOrd="0" destOrd="0" presId="urn:microsoft.com/office/officeart/2005/8/layout/radial4"/>
    <dgm:cxn modelId="{53F6EC2B-6CD8-4035-8D03-CEC21DAE0DFD}" type="presOf" srcId="{76A8156C-9BED-4D3A-BC9E-77A5809CEB24}" destId="{F1B295FD-55BD-4208-8C03-6A23595CDEBB}" srcOrd="0" destOrd="0" presId="urn:microsoft.com/office/officeart/2005/8/layout/radial4"/>
    <dgm:cxn modelId="{D91BAB34-1680-4076-821E-A19328508C60}" type="presOf" srcId="{2C6E212D-C096-49ED-954B-DEB7BFA55C45}" destId="{82DAC6C3-B0AF-48D2-9809-673F7DD068B7}" srcOrd="0" destOrd="0" presId="urn:microsoft.com/office/officeart/2005/8/layout/radial4"/>
    <dgm:cxn modelId="{BBA3B83C-E039-4C98-8F7C-3DD761A165F2}" type="presOf" srcId="{BBD8E7AD-016F-4A96-A626-BBC7AF62226F}" destId="{1E60DBCF-3C9A-432D-8C59-5636B77EE240}" srcOrd="0" destOrd="0" presId="urn:microsoft.com/office/officeart/2005/8/layout/radial4"/>
    <dgm:cxn modelId="{DF524683-077A-4A3E-AA10-8A2AEED95467}" srcId="{C7C1E55E-1937-41FD-BD54-175D5ACE2261}" destId="{2C6E212D-C096-49ED-954B-DEB7BFA55C45}" srcOrd="0" destOrd="0" parTransId="{C9DC00AD-9247-427C-9845-6128E0EEAC8F}" sibTransId="{2E720B28-F325-41E8-A642-605CA0DC77CC}"/>
    <dgm:cxn modelId="{D51C8184-7747-47DE-8A00-F5979FE7DA5E}" srcId="{2C6E212D-C096-49ED-954B-DEB7BFA55C45}" destId="{7297F66C-00E6-43C1-887B-8A2681558932}" srcOrd="1" destOrd="0" parTransId="{76A8156C-9BED-4D3A-BC9E-77A5809CEB24}" sibTransId="{75CDB462-48C7-426C-AACF-BE227A5A006C}"/>
    <dgm:cxn modelId="{430597A7-17B4-4FDC-9842-73C25F0C5C2B}" srcId="{2C6E212D-C096-49ED-954B-DEB7BFA55C45}" destId="{414E03F5-DD42-4376-8728-A25BF18FA0A7}" srcOrd="2" destOrd="0" parTransId="{BBD8E7AD-016F-4A96-A626-BBC7AF62226F}" sibTransId="{2867B8BC-0605-4B86-8A3B-54C52C146911}"/>
    <dgm:cxn modelId="{F2756DA9-41CF-424F-8DA7-6ADDBE531A2E}" type="presOf" srcId="{075C580F-19DD-4549-9DBD-A7D50E69DE66}" destId="{5FDE7DEF-71C6-4FFE-AA5A-6B71541B074F}" srcOrd="0" destOrd="0" presId="urn:microsoft.com/office/officeart/2005/8/layout/radial4"/>
    <dgm:cxn modelId="{2FA48AB0-70C5-407F-A637-711736CE2A9E}" type="presOf" srcId="{D40CC563-4136-4D2C-A0E6-E2CEC3AA02C5}" destId="{F685A07A-65DE-4467-ABD3-CE80316F6D2F}" srcOrd="0" destOrd="0" presId="urn:microsoft.com/office/officeart/2005/8/layout/radial4"/>
    <dgm:cxn modelId="{66F00AB9-6064-42A5-84F5-2637E5BC8E90}" type="presOf" srcId="{C7C1E55E-1937-41FD-BD54-175D5ACE2261}" destId="{D5740293-D647-459D-8AB8-B00DB7A3C47E}" srcOrd="0" destOrd="0" presId="urn:microsoft.com/office/officeart/2005/8/layout/radial4"/>
    <dgm:cxn modelId="{09C44ADC-556C-4D48-8991-6A3486152564}" type="presOf" srcId="{7297F66C-00E6-43C1-887B-8A2681558932}" destId="{A9E0CB91-FB08-4293-937E-D787F12E8D7A}" srcOrd="0" destOrd="0" presId="urn:microsoft.com/office/officeart/2005/8/layout/radial4"/>
    <dgm:cxn modelId="{63858BDB-E0CA-4DF0-9AE2-CB3B6703B817}" type="presParOf" srcId="{D5740293-D647-459D-8AB8-B00DB7A3C47E}" destId="{82DAC6C3-B0AF-48D2-9809-673F7DD068B7}" srcOrd="0" destOrd="0" presId="urn:microsoft.com/office/officeart/2005/8/layout/radial4"/>
    <dgm:cxn modelId="{68ADFE57-EE02-4715-95A9-E2EC19992D50}" type="presParOf" srcId="{D5740293-D647-459D-8AB8-B00DB7A3C47E}" destId="{5FDE7DEF-71C6-4FFE-AA5A-6B71541B074F}" srcOrd="1" destOrd="0" presId="urn:microsoft.com/office/officeart/2005/8/layout/radial4"/>
    <dgm:cxn modelId="{2DA07169-A665-43F4-AF74-EE58A42FE966}" type="presParOf" srcId="{D5740293-D647-459D-8AB8-B00DB7A3C47E}" destId="{F685A07A-65DE-4467-ABD3-CE80316F6D2F}" srcOrd="2" destOrd="0" presId="urn:microsoft.com/office/officeart/2005/8/layout/radial4"/>
    <dgm:cxn modelId="{F95D7009-E4FA-4862-B1BA-A5016ABD2050}" type="presParOf" srcId="{D5740293-D647-459D-8AB8-B00DB7A3C47E}" destId="{F1B295FD-55BD-4208-8C03-6A23595CDEBB}" srcOrd="3" destOrd="0" presId="urn:microsoft.com/office/officeart/2005/8/layout/radial4"/>
    <dgm:cxn modelId="{32EACD73-E955-4AF4-A4CD-CEDDB831E8AF}" type="presParOf" srcId="{D5740293-D647-459D-8AB8-B00DB7A3C47E}" destId="{A9E0CB91-FB08-4293-937E-D787F12E8D7A}" srcOrd="4" destOrd="0" presId="urn:microsoft.com/office/officeart/2005/8/layout/radial4"/>
    <dgm:cxn modelId="{7EAD0272-3DEA-494E-9C3F-AF651E2BB9BC}" type="presParOf" srcId="{D5740293-D647-459D-8AB8-B00DB7A3C47E}" destId="{1E60DBCF-3C9A-432D-8C59-5636B77EE240}" srcOrd="5" destOrd="0" presId="urn:microsoft.com/office/officeart/2005/8/layout/radial4"/>
    <dgm:cxn modelId="{208CACB0-B90F-4B83-A19F-C1483BC3D53F}" type="presParOf" srcId="{D5740293-D647-459D-8AB8-B00DB7A3C47E}" destId="{3E846E2A-B370-4BDB-A74A-4B53302665D6}"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AC6C3-B0AF-48D2-9809-673F7DD068B7}">
      <dsp:nvSpPr>
        <dsp:cNvPr id="0" name=""/>
        <dsp:cNvSpPr/>
      </dsp:nvSpPr>
      <dsp:spPr>
        <a:xfrm>
          <a:off x="2038330" y="0"/>
          <a:ext cx="1870956" cy="1870956"/>
        </a:xfrm>
        <a:prstGeom prst="ellipse">
          <a:avLst/>
        </a:prstGeom>
        <a:solidFill>
          <a:schemeClr val="accent5"/>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Public Protection</a:t>
          </a:r>
        </a:p>
      </dsp:txBody>
      <dsp:txXfrm>
        <a:off x="2312325" y="273995"/>
        <a:ext cx="1322966" cy="1322966"/>
      </dsp:txXfrm>
    </dsp:sp>
    <dsp:sp modelId="{5FDE7DEF-71C6-4FFE-AA5A-6B71541B074F}">
      <dsp:nvSpPr>
        <dsp:cNvPr id="0" name=""/>
        <dsp:cNvSpPr/>
      </dsp:nvSpPr>
      <dsp:spPr>
        <a:xfrm rot="7898935">
          <a:off x="406551" y="2299624"/>
          <a:ext cx="2233822" cy="533222"/>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85A07A-65DE-4467-ABD3-CE80316F6D2F}">
      <dsp:nvSpPr>
        <dsp:cNvPr id="0" name=""/>
        <dsp:cNvSpPr/>
      </dsp:nvSpPr>
      <dsp:spPr>
        <a:xfrm>
          <a:off x="95399" y="2806467"/>
          <a:ext cx="1371608" cy="1188716"/>
        </a:xfrm>
        <a:prstGeom prst="roundRect">
          <a:avLst>
            <a:gd name="adj" fmla="val 10000"/>
          </a:avLst>
        </a:prstGeom>
        <a:solidFill>
          <a:schemeClr val="accent3">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Education</a:t>
          </a:r>
        </a:p>
      </dsp:txBody>
      <dsp:txXfrm>
        <a:off x="130215" y="2841283"/>
        <a:ext cx="1301976" cy="1119084"/>
      </dsp:txXfrm>
    </dsp:sp>
    <dsp:sp modelId="{F1B295FD-55BD-4208-8C03-6A23595CDEBB}">
      <dsp:nvSpPr>
        <dsp:cNvPr id="0" name=""/>
        <dsp:cNvSpPr/>
      </dsp:nvSpPr>
      <dsp:spPr>
        <a:xfrm rot="5337005">
          <a:off x="2279836" y="2414518"/>
          <a:ext cx="1451926" cy="533222"/>
        </a:xfrm>
        <a:prstGeom prst="leftArrow">
          <a:avLst>
            <a:gd name="adj1" fmla="val 60000"/>
            <a:gd name="adj2" fmla="val 50000"/>
          </a:avLst>
        </a:prstGeom>
        <a:solidFill>
          <a:schemeClr val="tx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A9E0CB91-FB08-4293-937E-D787F12E8D7A}">
      <dsp:nvSpPr>
        <dsp:cNvPr id="0" name=""/>
        <dsp:cNvSpPr/>
      </dsp:nvSpPr>
      <dsp:spPr>
        <a:xfrm>
          <a:off x="2333297" y="2812613"/>
          <a:ext cx="1371608" cy="1188716"/>
        </a:xfrm>
        <a:prstGeom prst="roundRect">
          <a:avLst>
            <a:gd name="adj" fmla="val 10000"/>
          </a:avLst>
        </a:prstGeom>
        <a:solidFill>
          <a:schemeClr val="tx2">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Exams</a:t>
          </a:r>
        </a:p>
      </dsp:txBody>
      <dsp:txXfrm>
        <a:off x="2368113" y="2847429"/>
        <a:ext cx="1301976" cy="1119084"/>
      </dsp:txXfrm>
    </dsp:sp>
    <dsp:sp modelId="{1E60DBCF-3C9A-432D-8C59-5636B77EE240}">
      <dsp:nvSpPr>
        <dsp:cNvPr id="0" name=""/>
        <dsp:cNvSpPr/>
      </dsp:nvSpPr>
      <dsp:spPr>
        <a:xfrm rot="2895043">
          <a:off x="3308736" y="2301495"/>
          <a:ext cx="2244423" cy="533222"/>
        </a:xfrm>
        <a:prstGeom prst="lef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sp>
    <dsp:sp modelId="{3E846E2A-B370-4BDB-A74A-4B53302665D6}">
      <dsp:nvSpPr>
        <dsp:cNvPr id="0" name=""/>
        <dsp:cNvSpPr/>
      </dsp:nvSpPr>
      <dsp:spPr>
        <a:xfrm>
          <a:off x="4492394" y="2810992"/>
          <a:ext cx="1371608" cy="1188716"/>
        </a:xfrm>
        <a:prstGeom prst="roundRect">
          <a:avLst>
            <a:gd name="adj" fmla="val 10000"/>
          </a:avLst>
        </a:prstGeom>
        <a:solidFill>
          <a:srgbClr val="FFC00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Experience</a:t>
          </a:r>
        </a:p>
      </dsp:txBody>
      <dsp:txXfrm>
        <a:off x="4527210" y="2845808"/>
        <a:ext cx="1301976" cy="11190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AC6C3-B0AF-48D2-9809-673F7DD068B7}">
      <dsp:nvSpPr>
        <dsp:cNvPr id="0" name=""/>
        <dsp:cNvSpPr/>
      </dsp:nvSpPr>
      <dsp:spPr>
        <a:xfrm>
          <a:off x="2038330" y="0"/>
          <a:ext cx="1870956" cy="1870956"/>
        </a:xfrm>
        <a:prstGeom prst="ellipse">
          <a:avLst/>
        </a:prstGeom>
        <a:solidFill>
          <a:schemeClr val="accent5"/>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t>Public Protection</a:t>
          </a:r>
        </a:p>
      </dsp:txBody>
      <dsp:txXfrm>
        <a:off x="2312325" y="273995"/>
        <a:ext cx="1322966" cy="1322966"/>
      </dsp:txXfrm>
    </dsp:sp>
    <dsp:sp modelId="{5FDE7DEF-71C6-4FFE-AA5A-6B71541B074F}">
      <dsp:nvSpPr>
        <dsp:cNvPr id="0" name=""/>
        <dsp:cNvSpPr/>
      </dsp:nvSpPr>
      <dsp:spPr>
        <a:xfrm rot="7898935">
          <a:off x="406551" y="2299624"/>
          <a:ext cx="2233822" cy="533222"/>
        </a:xfrm>
        <a:prstGeom prst="lef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F685A07A-65DE-4467-ABD3-CE80316F6D2F}">
      <dsp:nvSpPr>
        <dsp:cNvPr id="0" name=""/>
        <dsp:cNvSpPr/>
      </dsp:nvSpPr>
      <dsp:spPr>
        <a:xfrm>
          <a:off x="95399" y="2806467"/>
          <a:ext cx="1371608" cy="1188716"/>
        </a:xfrm>
        <a:prstGeom prst="roundRect">
          <a:avLst>
            <a:gd name="adj" fmla="val 10000"/>
          </a:avLst>
        </a:prstGeom>
        <a:solidFill>
          <a:schemeClr val="accent3">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Education</a:t>
          </a:r>
        </a:p>
      </dsp:txBody>
      <dsp:txXfrm>
        <a:off x="130215" y="2841283"/>
        <a:ext cx="1301976" cy="1119084"/>
      </dsp:txXfrm>
    </dsp:sp>
    <dsp:sp modelId="{F1B295FD-55BD-4208-8C03-6A23595CDEBB}">
      <dsp:nvSpPr>
        <dsp:cNvPr id="0" name=""/>
        <dsp:cNvSpPr/>
      </dsp:nvSpPr>
      <dsp:spPr>
        <a:xfrm rot="5337005">
          <a:off x="2279836" y="2414518"/>
          <a:ext cx="1451926" cy="533222"/>
        </a:xfrm>
        <a:prstGeom prst="leftArrow">
          <a:avLst>
            <a:gd name="adj1" fmla="val 60000"/>
            <a:gd name="adj2" fmla="val 50000"/>
          </a:avLst>
        </a:prstGeom>
        <a:solidFill>
          <a:schemeClr val="tx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A9E0CB91-FB08-4293-937E-D787F12E8D7A}">
      <dsp:nvSpPr>
        <dsp:cNvPr id="0" name=""/>
        <dsp:cNvSpPr/>
      </dsp:nvSpPr>
      <dsp:spPr>
        <a:xfrm>
          <a:off x="2333297" y="2812613"/>
          <a:ext cx="1371608" cy="1188716"/>
        </a:xfrm>
        <a:prstGeom prst="roundRect">
          <a:avLst>
            <a:gd name="adj" fmla="val 10000"/>
          </a:avLst>
        </a:prstGeom>
        <a:solidFill>
          <a:schemeClr val="tx2">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Exams</a:t>
          </a:r>
        </a:p>
      </dsp:txBody>
      <dsp:txXfrm>
        <a:off x="2368113" y="2847429"/>
        <a:ext cx="1301976" cy="1119084"/>
      </dsp:txXfrm>
    </dsp:sp>
    <dsp:sp modelId="{1E60DBCF-3C9A-432D-8C59-5636B77EE240}">
      <dsp:nvSpPr>
        <dsp:cNvPr id="0" name=""/>
        <dsp:cNvSpPr/>
      </dsp:nvSpPr>
      <dsp:spPr>
        <a:xfrm rot="2895043">
          <a:off x="3308736" y="2301495"/>
          <a:ext cx="2244423" cy="533222"/>
        </a:xfrm>
        <a:prstGeom prst="lef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sp>
    <dsp:sp modelId="{3E846E2A-B370-4BDB-A74A-4B53302665D6}">
      <dsp:nvSpPr>
        <dsp:cNvPr id="0" name=""/>
        <dsp:cNvSpPr/>
      </dsp:nvSpPr>
      <dsp:spPr>
        <a:xfrm>
          <a:off x="4492394" y="2810992"/>
          <a:ext cx="1371608" cy="1188716"/>
        </a:xfrm>
        <a:prstGeom prst="roundRect">
          <a:avLst>
            <a:gd name="adj" fmla="val 10000"/>
          </a:avLst>
        </a:prstGeom>
        <a:solidFill>
          <a:srgbClr val="FFC00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Experience</a:t>
          </a:r>
        </a:p>
      </dsp:txBody>
      <dsp:txXfrm>
        <a:off x="4527210" y="2845808"/>
        <a:ext cx="1301976" cy="111908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1F828-A64A-2145-A23C-9AEB060176F6}" type="datetimeFigureOut">
              <a:rPr lang="en-US" smtClean="0"/>
              <a:t>11/19/2024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F9ED6C-B1EB-2943-93A5-149AA87D430A}" type="slidenum">
              <a:rPr lang="en-US" smtClean="0"/>
              <a:t>‹#›</a:t>
            </a:fld>
            <a:endParaRPr lang="en-US"/>
          </a:p>
        </p:txBody>
      </p:sp>
    </p:spTree>
    <p:extLst>
      <p:ext uri="{BB962C8B-B14F-4D97-AF65-F5344CB8AC3E}">
        <p14:creationId xmlns:p14="http://schemas.microsoft.com/office/powerpoint/2010/main" val="192370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67+% of this pie chart practices geology that directly affects the health, safety and welfare of public and environment (Environmental, Engineering, </a:t>
            </a:r>
            <a:r>
              <a:rPr lang="en-US" dirty="0" err="1"/>
              <a:t>Hyrdogeology</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F9ED6C-B1EB-2943-93A5-149AA87D43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6437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67+% of this pie chart practices geology that directly affects the health, safety and welfare of public and environment (Environmental, Engineering, </a:t>
            </a:r>
            <a:r>
              <a:rPr lang="en-US" dirty="0" err="1"/>
              <a:t>Hyrdogeology</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F9ED6C-B1EB-2943-93A5-149AA87D43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30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67+% of this pie chart practices geology that directly affects the health, safety and welfare of public and environment (Environmental, Engineering, </a:t>
            </a:r>
            <a:r>
              <a:rPr lang="en-US" dirty="0" err="1"/>
              <a:t>Hyrdogeology</a:t>
            </a:r>
            <a:r>
              <a:rPr lang="en-US" dirty="0"/>
              <a:t>) </a:t>
            </a:r>
          </a:p>
        </p:txBody>
      </p:sp>
      <p:sp>
        <p:nvSpPr>
          <p:cNvPr id="4" name="Slide Number Placeholder 3"/>
          <p:cNvSpPr>
            <a:spLocks noGrp="1"/>
          </p:cNvSpPr>
          <p:nvPr>
            <p:ph type="sldNum" sz="quarter" idx="5"/>
          </p:nvPr>
        </p:nvSpPr>
        <p:spPr/>
        <p:txBody>
          <a:bodyPr/>
          <a:lstStyle/>
          <a:p>
            <a:fld id="{49F9ED6C-B1EB-2943-93A5-149AA87D430A}" type="slidenum">
              <a:rPr lang="en-US" smtClean="0"/>
              <a:t>9</a:t>
            </a:fld>
            <a:endParaRPr lang="en-US"/>
          </a:p>
        </p:txBody>
      </p:sp>
    </p:spTree>
    <p:extLst>
      <p:ext uri="{BB962C8B-B14F-4D97-AF65-F5344CB8AC3E}">
        <p14:creationId xmlns:p14="http://schemas.microsoft.com/office/powerpoint/2010/main" val="29935530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C2BA4E95-8C21-AD8D-0A95-15599028C65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2096724"/>
            <a:ext cx="6076013" cy="2387600"/>
          </a:xfrm>
        </p:spPr>
        <p:txBody>
          <a:bodyPr anchor="b">
            <a:normAutofit/>
          </a:bodyPr>
          <a:lstStyle>
            <a:lvl1pPr algn="l">
              <a:defRPr sz="4800" b="1" i="0" spc="70" baseline="0">
                <a:solidFill>
                  <a:schemeClr val="tx1"/>
                </a:solidFill>
                <a:latin typeface="AvenirNext LT Pro Regular" panose="020B0504020202020204" pitchFamily="34" charset="77"/>
              </a:defRPr>
            </a:lvl1pPr>
          </a:lstStyle>
          <a:p>
            <a:r>
              <a:rPr lang="en-US" dirty="0"/>
              <a:t>COVER SLIDE OPTION NAME</a:t>
            </a:r>
          </a:p>
        </p:txBody>
      </p:sp>
      <p:sp>
        <p:nvSpPr>
          <p:cNvPr id="3" name="Subtitle 2">
            <a:extLst>
              <a:ext uri="{FF2B5EF4-FFF2-40B4-BE49-F238E27FC236}">
                <a16:creationId xmlns:a16="http://schemas.microsoft.com/office/drawing/2014/main" id="{361B5CB9-B513-F82A-369D-1AE964131569}"/>
              </a:ext>
            </a:extLst>
          </p:cNvPr>
          <p:cNvSpPr>
            <a:spLocks noGrp="1"/>
          </p:cNvSpPr>
          <p:nvPr>
            <p:ph type="subTitle" idx="1" hasCustomPrompt="1"/>
          </p:nvPr>
        </p:nvSpPr>
        <p:spPr>
          <a:xfrm>
            <a:off x="534649" y="4576399"/>
            <a:ext cx="6076013" cy="640178"/>
          </a:xfrm>
        </p:spPr>
        <p:txBody>
          <a:bodyPr/>
          <a:lstStyle>
            <a:lvl1pPr marL="0" indent="0" algn="l">
              <a:buNone/>
              <a:defRPr sz="2400">
                <a:solidFill>
                  <a:schemeClr val="tx2">
                    <a:lumMod val="50000"/>
                  </a:schemeClr>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534649" y="305399"/>
            <a:ext cx="1668905" cy="1043066"/>
          </a:xfrm>
          <a:prstGeom prst="rect">
            <a:avLst/>
          </a:prstGeom>
        </p:spPr>
      </p:pic>
      <p:pic>
        <p:nvPicPr>
          <p:cNvPr id="11" name="Picture 10" descr="Logo&#10;&#10;Description automatically generated">
            <a:extLst>
              <a:ext uri="{FF2B5EF4-FFF2-40B4-BE49-F238E27FC236}">
                <a16:creationId xmlns:a16="http://schemas.microsoft.com/office/drawing/2014/main" id="{368F3AE0-0359-AC10-86B8-556BAE5AB2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727447" y="4958076"/>
            <a:ext cx="1899924" cy="1899924"/>
          </a:xfrm>
          <a:prstGeom prst="rect">
            <a:avLst/>
          </a:prstGeom>
        </p:spPr>
      </p:pic>
    </p:spTree>
    <p:extLst>
      <p:ext uri="{BB962C8B-B14F-4D97-AF65-F5344CB8AC3E}">
        <p14:creationId xmlns:p14="http://schemas.microsoft.com/office/powerpoint/2010/main" val="171722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1119117"/>
            <a:ext cx="5612643" cy="1542196"/>
          </a:xfrm>
        </p:spPr>
        <p:txBody>
          <a:bodyPr anchor="b">
            <a:noAutofit/>
          </a:bodyPr>
          <a:lstStyle>
            <a:lvl1pPr algn="l">
              <a:defRPr sz="2400" b="1" i="0" spc="100" baseline="0">
                <a:solidFill>
                  <a:schemeClr val="tx1"/>
                </a:solidFill>
                <a:latin typeface="AvenirNext LT Pro Regular" panose="020B0504020202020204" pitchFamily="34" charset="77"/>
              </a:defRPr>
            </a:lvl1pPr>
          </a:lstStyle>
          <a:p>
            <a:r>
              <a:rPr lang="en-US" dirty="0"/>
              <a:t>CLICK TO EDIT MASTER TITLE GOES HERE LOREM IPSUM</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8" name="Content Placeholder 2">
            <a:extLst>
              <a:ext uri="{FF2B5EF4-FFF2-40B4-BE49-F238E27FC236}">
                <a16:creationId xmlns:a16="http://schemas.microsoft.com/office/drawing/2014/main" id="{CEA5D83F-CD7C-E365-A891-86D885D03B8F}"/>
              </a:ext>
            </a:extLst>
          </p:cNvPr>
          <p:cNvSpPr>
            <a:spLocks noGrp="1"/>
          </p:cNvSpPr>
          <p:nvPr>
            <p:ph idx="14"/>
          </p:nvPr>
        </p:nvSpPr>
        <p:spPr>
          <a:xfrm>
            <a:off x="6096000" y="2961564"/>
            <a:ext cx="5612643" cy="3111689"/>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7" name="Rectangle 6">
            <a:extLst>
              <a:ext uri="{FF2B5EF4-FFF2-40B4-BE49-F238E27FC236}">
                <a16:creationId xmlns:a16="http://schemas.microsoft.com/office/drawing/2014/main" id="{DB19964E-FC64-8C99-E516-D751057DBEED}"/>
              </a:ext>
            </a:extLst>
          </p:cNvPr>
          <p:cNvSpPr/>
          <p:nvPr userDrawn="1"/>
        </p:nvSpPr>
        <p:spPr>
          <a:xfrm>
            <a:off x="0" y="2688981"/>
            <a:ext cx="6096000" cy="272583"/>
          </a:xfrm>
          <a:prstGeom prst="rect">
            <a:avLst/>
          </a:prstGeom>
          <a:solidFill>
            <a:schemeClr val="accent5">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3891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3620111" y="1119117"/>
            <a:ext cx="7896368" cy="1542196"/>
          </a:xfrm>
        </p:spPr>
        <p:txBody>
          <a:bodyPr anchor="b">
            <a:noAutofit/>
          </a:bodyPr>
          <a:lstStyle>
            <a:lvl1pPr algn="l">
              <a:defRPr sz="3200" b="1" i="0" spc="100" baseline="0">
                <a:solidFill>
                  <a:schemeClr val="tx1"/>
                </a:solidFill>
                <a:latin typeface="AvenirNext LT Pro Regular" panose="020B0504020202020204" pitchFamily="34" charset="77"/>
              </a:defRPr>
            </a:lvl1pPr>
          </a:lstStyle>
          <a:p>
            <a:r>
              <a:rPr lang="en-US" dirty="0"/>
              <a:t>CLICK TO EDIT MASTER TITLE GOES HERE LOREM IPSUM</a:t>
            </a:r>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3620111" y="2753388"/>
            <a:ext cx="3872510"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3" name="Content Placeholder 2">
            <a:extLst>
              <a:ext uri="{FF2B5EF4-FFF2-40B4-BE49-F238E27FC236}">
                <a16:creationId xmlns:a16="http://schemas.microsoft.com/office/drawing/2014/main" id="{E23EB839-B606-6097-89E2-5651FB4B5A0E}"/>
              </a:ext>
            </a:extLst>
          </p:cNvPr>
          <p:cNvSpPr>
            <a:spLocks noGrp="1"/>
          </p:cNvSpPr>
          <p:nvPr>
            <p:ph idx="14"/>
          </p:nvPr>
        </p:nvSpPr>
        <p:spPr>
          <a:xfrm>
            <a:off x="7655386" y="2753388"/>
            <a:ext cx="3872510"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5" name="Picture 4">
            <a:extLst>
              <a:ext uri="{FF2B5EF4-FFF2-40B4-BE49-F238E27FC236}">
                <a16:creationId xmlns:a16="http://schemas.microsoft.com/office/drawing/2014/main" id="{665D8BCF-28C4-5AF1-8FA1-B1B41637C3C4}"/>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722910"/>
            <a:ext cx="1473958" cy="5445877"/>
          </a:xfrm>
          <a:prstGeom prst="rect">
            <a:avLst/>
          </a:prstGeom>
        </p:spPr>
      </p:pic>
    </p:spTree>
    <p:extLst>
      <p:ext uri="{BB962C8B-B14F-4D97-AF65-F5344CB8AC3E}">
        <p14:creationId xmlns:p14="http://schemas.microsoft.com/office/powerpoint/2010/main" val="66726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ONTENT P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F7DBB71-626F-BFE0-3899-DBAD7D385D8E}"/>
              </a:ext>
            </a:extLst>
          </p:cNvPr>
          <p:cNvSpPr>
            <a:spLocks noGrp="1"/>
          </p:cNvSpPr>
          <p:nvPr>
            <p:ph type="pic" sz="quarter" idx="16" hasCustomPrompt="1"/>
          </p:nvPr>
        </p:nvSpPr>
        <p:spPr>
          <a:xfrm>
            <a:off x="6096000" y="822960"/>
            <a:ext cx="6096000" cy="5356016"/>
          </a:xfrm>
          <a:solidFill>
            <a:schemeClr val="bg1">
              <a:lumMod val="85000"/>
            </a:schemeClr>
          </a:solidFill>
        </p:spPr>
        <p:txBody>
          <a:bodyPr anchor="ctr"/>
          <a:lstStyle>
            <a:lvl1pPr marL="0" indent="0" algn="ctr">
              <a:buNone/>
              <a:defRPr/>
            </a:lvl1pPr>
          </a:lstStyle>
          <a:p>
            <a:r>
              <a:rPr lang="en-US" dirty="0"/>
              <a:t>picture</a:t>
            </a:r>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722911"/>
            <a:ext cx="5194112" cy="1679095"/>
          </a:xfrm>
        </p:spPr>
        <p:txBody>
          <a:bodyPr anchor="b">
            <a:noAutofit/>
          </a:bodyPr>
          <a:lstStyle>
            <a:lvl1pPr algn="l">
              <a:defRPr sz="2800" b="1" i="0" spc="100" baseline="0">
                <a:solidFill>
                  <a:schemeClr val="accent2"/>
                </a:solidFill>
                <a:latin typeface="AvenirNext LT Pro Regular" panose="020B0504020202020204" pitchFamily="34" charset="77"/>
              </a:defRPr>
            </a:lvl1pPr>
          </a:lstStyle>
          <a:p>
            <a:r>
              <a:rPr lang="en-US" dirty="0"/>
              <a:t>CLICK TO EDIT MASTER TITLE HERE LOREM IPSUM</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483357" y="2511188"/>
            <a:ext cx="5194112" cy="3667788"/>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2754501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ONTENT PAGE">
    <p:spTree>
      <p:nvGrpSpPr>
        <p:cNvPr id="1" name=""/>
        <p:cNvGrpSpPr/>
        <p:nvPr/>
      </p:nvGrpSpPr>
      <p:grpSpPr>
        <a:xfrm>
          <a:off x="0" y="0"/>
          <a:ext cx="0" cy="0"/>
          <a:chOff x="0" y="0"/>
          <a:chExt cx="0" cy="0"/>
        </a:xfrm>
      </p:grpSpPr>
      <p:pic>
        <p:nvPicPr>
          <p:cNvPr id="13" name="Picture 12" descr="A person typing on a keyboard&#10;&#10;Description automatically generated with medium confidence">
            <a:extLst>
              <a:ext uri="{FF2B5EF4-FFF2-40B4-BE49-F238E27FC236}">
                <a16:creationId xmlns:a16="http://schemas.microsoft.com/office/drawing/2014/main" id="{BBA07CED-2624-864C-E5BB-464C82F9B6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 y="1170381"/>
            <a:ext cx="3498377" cy="4517238"/>
          </a:xfrm>
          <a:prstGeom prst="rect">
            <a:avLst/>
          </a:prstGeom>
        </p:spPr>
      </p:pic>
      <p:pic>
        <p:nvPicPr>
          <p:cNvPr id="11" name="Picture 10">
            <a:extLst>
              <a:ext uri="{FF2B5EF4-FFF2-40B4-BE49-F238E27FC236}">
                <a16:creationId xmlns:a16="http://schemas.microsoft.com/office/drawing/2014/main" id="{FC035C6E-B053-FD75-9BC1-762972F8950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693622" y="1170382"/>
            <a:ext cx="3498378" cy="4517238"/>
          </a:xfrm>
          <a:prstGeom prst="rect">
            <a:avLst/>
          </a:prstGeom>
        </p:spPr>
      </p:pic>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3946477" y="1265529"/>
            <a:ext cx="4299045" cy="1679095"/>
          </a:xfrm>
        </p:spPr>
        <p:txBody>
          <a:bodyPr anchor="b">
            <a:noAutofit/>
          </a:bodyPr>
          <a:lstStyle>
            <a:lvl1pPr algn="ctr">
              <a:defRPr sz="2800" b="1" i="0" spc="100" baseline="0">
                <a:solidFill>
                  <a:schemeClr val="tx1"/>
                </a:solidFill>
                <a:latin typeface="AvenirNext LT Pro Regular" panose="020B0504020202020204" pitchFamily="34" charset="77"/>
              </a:defRPr>
            </a:lvl1pPr>
          </a:lstStyle>
          <a:p>
            <a:r>
              <a:rPr lang="en-US" dirty="0"/>
              <a:t>CLICK TO EDIT MASTER TITLE HERE LOREM IPSUM</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4"/>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3680346" y="3070737"/>
            <a:ext cx="4831308" cy="2616882"/>
          </a:xfrm>
        </p:spPr>
        <p:txBody>
          <a:bodyPr anchor="t">
            <a:normAutofit/>
          </a:bodyPr>
          <a:lstStyle>
            <a:lvl1pPr marL="0" indent="0" algn="ctr">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8" name="Rectangle 7">
            <a:extLst>
              <a:ext uri="{FF2B5EF4-FFF2-40B4-BE49-F238E27FC236}">
                <a16:creationId xmlns:a16="http://schemas.microsoft.com/office/drawing/2014/main" id="{2E07CAC7-B241-3945-F2C9-2E4DCA146FC8}"/>
              </a:ext>
            </a:extLst>
          </p:cNvPr>
          <p:cNvSpPr/>
          <p:nvPr userDrawn="1"/>
        </p:nvSpPr>
        <p:spPr>
          <a:xfrm>
            <a:off x="9107606" y="5336275"/>
            <a:ext cx="3084394" cy="685710"/>
          </a:xfrm>
          <a:prstGeom prst="rect">
            <a:avLst/>
          </a:prstGeom>
          <a:solidFill>
            <a:schemeClr val="accent1">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34BFA52-9E40-70CC-DCDF-FDAF66539A44}"/>
              </a:ext>
            </a:extLst>
          </p:cNvPr>
          <p:cNvSpPr/>
          <p:nvPr userDrawn="1"/>
        </p:nvSpPr>
        <p:spPr>
          <a:xfrm>
            <a:off x="0" y="827526"/>
            <a:ext cx="3084394" cy="685710"/>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2669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698311" y="1399379"/>
            <a:ext cx="3423314" cy="1007999"/>
          </a:xfrm>
        </p:spPr>
        <p:txBody>
          <a:bodyPr anchor="b">
            <a:noAutofit/>
          </a:bodyPr>
          <a:lstStyle>
            <a:lvl1pPr algn="l">
              <a:defRPr sz="2000" b="1" i="0" spc="100" baseline="0">
                <a:solidFill>
                  <a:schemeClr val="tx1"/>
                </a:solidFill>
                <a:latin typeface="AvenirNext LT Pro Regular" panose="020B0504020202020204" pitchFamily="34" charset="77"/>
              </a:defRPr>
            </a:lvl1pPr>
          </a:lstStyle>
          <a:p>
            <a:r>
              <a:rPr lang="en-US" dirty="0"/>
              <a:t>CLICK TO EDIT </a:t>
            </a:r>
            <a:br>
              <a:rPr lang="en-US" dirty="0"/>
            </a:br>
            <a:r>
              <a:rPr lang="en-US" dirty="0"/>
              <a:t>MASTER TITLE HERE</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698311" y="2519457"/>
            <a:ext cx="3423314" cy="3002518"/>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5" name="Content Placeholder 2">
            <a:extLst>
              <a:ext uri="{FF2B5EF4-FFF2-40B4-BE49-F238E27FC236}">
                <a16:creationId xmlns:a16="http://schemas.microsoft.com/office/drawing/2014/main" id="{6B228DC5-5DE4-0883-2CA0-981E51C00C12}"/>
              </a:ext>
            </a:extLst>
          </p:cNvPr>
          <p:cNvSpPr>
            <a:spLocks noGrp="1"/>
          </p:cNvSpPr>
          <p:nvPr>
            <p:ph idx="16"/>
          </p:nvPr>
        </p:nvSpPr>
        <p:spPr>
          <a:xfrm>
            <a:off x="4384343" y="2519457"/>
            <a:ext cx="3423314" cy="3002518"/>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FBA72E8D-43ED-25CE-778E-723C280885E9}"/>
              </a:ext>
            </a:extLst>
          </p:cNvPr>
          <p:cNvSpPr>
            <a:spLocks noGrp="1"/>
          </p:cNvSpPr>
          <p:nvPr>
            <p:ph idx="17"/>
          </p:nvPr>
        </p:nvSpPr>
        <p:spPr>
          <a:xfrm>
            <a:off x="8070375" y="2519457"/>
            <a:ext cx="3423314" cy="3002518"/>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B3C22239-31FF-83CC-A534-6DD507239817}"/>
              </a:ext>
            </a:extLst>
          </p:cNvPr>
          <p:cNvSpPr>
            <a:spLocks noGrp="1"/>
          </p:cNvSpPr>
          <p:nvPr>
            <p:ph type="body" sz="quarter" idx="18" hasCustomPrompt="1"/>
          </p:nvPr>
        </p:nvSpPr>
        <p:spPr>
          <a:xfrm>
            <a:off x="4384675" y="1398651"/>
            <a:ext cx="3422650" cy="1007999"/>
          </a:xfrm>
        </p:spPr>
        <p:txBody>
          <a:bodyPr anchor="b">
            <a:normAutofit/>
          </a:bodyPr>
          <a:lstStyle>
            <a:lvl1pPr marL="0" indent="0" algn="l">
              <a:buNone/>
              <a:defRPr sz="2000" b="1" i="0">
                <a:latin typeface="AvenirNext LT Pro Regular" panose="020B0504020202020204" pitchFamily="34" charset="77"/>
              </a:defRPr>
            </a:lvl1pPr>
          </a:lstStyle>
          <a:p>
            <a:pPr lvl="0"/>
            <a:r>
              <a:rPr lang="en-US" dirty="0"/>
              <a:t>CLICK TO EDIT </a:t>
            </a:r>
            <a:br>
              <a:rPr lang="en-US" dirty="0"/>
            </a:br>
            <a:r>
              <a:rPr lang="en-US" dirty="0"/>
              <a:t>MASTER TITLE HERE</a:t>
            </a:r>
          </a:p>
        </p:txBody>
      </p:sp>
      <p:sp>
        <p:nvSpPr>
          <p:cNvPr id="13" name="Text Placeholder 11">
            <a:extLst>
              <a:ext uri="{FF2B5EF4-FFF2-40B4-BE49-F238E27FC236}">
                <a16:creationId xmlns:a16="http://schemas.microsoft.com/office/drawing/2014/main" id="{A02C91D0-4097-5722-2091-30040B2C49F9}"/>
              </a:ext>
            </a:extLst>
          </p:cNvPr>
          <p:cNvSpPr>
            <a:spLocks noGrp="1"/>
          </p:cNvSpPr>
          <p:nvPr>
            <p:ph type="body" sz="quarter" idx="19" hasCustomPrompt="1"/>
          </p:nvPr>
        </p:nvSpPr>
        <p:spPr>
          <a:xfrm>
            <a:off x="8070375" y="1398651"/>
            <a:ext cx="3422650" cy="1007999"/>
          </a:xfrm>
        </p:spPr>
        <p:txBody>
          <a:bodyPr anchor="b">
            <a:normAutofit/>
          </a:bodyPr>
          <a:lstStyle>
            <a:lvl1pPr marL="0" indent="0" algn="l">
              <a:buNone/>
              <a:defRPr sz="2000" b="1" i="0">
                <a:latin typeface="AvenirNext LT Pro Regular" panose="020B0504020202020204" pitchFamily="34" charset="77"/>
              </a:defRPr>
            </a:lvl1pPr>
          </a:lstStyle>
          <a:p>
            <a:pPr lvl="0"/>
            <a:r>
              <a:rPr lang="en-US" dirty="0"/>
              <a:t>CLICK TO EDIT </a:t>
            </a:r>
            <a:br>
              <a:rPr lang="en-US" dirty="0"/>
            </a:br>
            <a:r>
              <a:rPr lang="en-US" dirty="0"/>
              <a:t>MASTER TITLE HERE</a:t>
            </a:r>
          </a:p>
        </p:txBody>
      </p:sp>
    </p:spTree>
    <p:extLst>
      <p:ext uri="{BB962C8B-B14F-4D97-AF65-F5344CB8AC3E}">
        <p14:creationId xmlns:p14="http://schemas.microsoft.com/office/powerpoint/2010/main" val="1132952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CONTENT PAGE">
    <p:spTree>
      <p:nvGrpSpPr>
        <p:cNvPr id="1" name=""/>
        <p:cNvGrpSpPr/>
        <p:nvPr/>
      </p:nvGrpSpPr>
      <p:grpSpPr>
        <a:xfrm>
          <a:off x="0" y="0"/>
          <a:ext cx="0" cy="0"/>
          <a:chOff x="0" y="0"/>
          <a:chExt cx="0" cy="0"/>
        </a:xfrm>
      </p:grpSpPr>
      <p:pic>
        <p:nvPicPr>
          <p:cNvPr id="7" name="Picture 6" descr="A picture containing mountain, outdoor, nature, rock&#10;&#10;Description automatically generated">
            <a:extLst>
              <a:ext uri="{FF2B5EF4-FFF2-40B4-BE49-F238E27FC236}">
                <a16:creationId xmlns:a16="http://schemas.microsoft.com/office/drawing/2014/main" id="{D6B92D93-744C-66AC-F8C7-289D48A93F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B99C0807-8792-279A-7CA9-D98FE46B1CE6}"/>
              </a:ext>
            </a:extLst>
          </p:cNvPr>
          <p:cNvSpPr/>
          <p:nvPr userDrawn="1"/>
        </p:nvSpPr>
        <p:spPr>
          <a:xfrm>
            <a:off x="0" y="3749040"/>
            <a:ext cx="12191999" cy="31089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8" y="4463292"/>
            <a:ext cx="5612641" cy="1325563"/>
          </a:xfrm>
        </p:spPr>
        <p:txBody>
          <a:bodyPr anchor="b">
            <a:normAutofit/>
          </a:bodyPr>
          <a:lstStyle>
            <a:lvl1pPr algn="l">
              <a:defRPr sz="2800" b="1" i="0" spc="100" baseline="0">
                <a:solidFill>
                  <a:schemeClr val="bg1"/>
                </a:solidFill>
                <a:latin typeface="AvenirNext LT Pro Regular" panose="020B0504020202020204" pitchFamily="34" charset="77"/>
              </a:defRPr>
            </a:lvl1pPr>
          </a:lstStyle>
          <a:p>
            <a:r>
              <a:rPr lang="en-US" dirty="0"/>
              <a:t>CLICK TO EDIT MASTER TITLE GOES HERE LOREM IPSUM</a:t>
            </a:r>
          </a:p>
        </p:txBody>
      </p:sp>
      <p:sp>
        <p:nvSpPr>
          <p:cNvPr id="10" name="Rectangle 9">
            <a:extLst>
              <a:ext uri="{FF2B5EF4-FFF2-40B4-BE49-F238E27FC236}">
                <a16:creationId xmlns:a16="http://schemas.microsoft.com/office/drawing/2014/main" id="{0EB797F6-878B-4FF3-983F-96B59900CB15}"/>
              </a:ext>
            </a:extLst>
          </p:cNvPr>
          <p:cNvSpPr/>
          <p:nvPr userDrawn="1"/>
        </p:nvSpPr>
        <p:spPr>
          <a:xfrm>
            <a:off x="7594410" y="814986"/>
            <a:ext cx="4597590" cy="5459572"/>
          </a:xfrm>
          <a:prstGeom prst="rect">
            <a:avLst/>
          </a:prstGeom>
          <a:solidFill>
            <a:schemeClr val="bg1">
              <a:alpha val="8480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7806518" y="903744"/>
            <a:ext cx="4080681" cy="5265044"/>
          </a:xfrm>
        </p:spPr>
        <p:txBody>
          <a:bodyPr anchor="ctr">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4" name="Rectangle 13">
            <a:extLst>
              <a:ext uri="{FF2B5EF4-FFF2-40B4-BE49-F238E27FC236}">
                <a16:creationId xmlns:a16="http://schemas.microsoft.com/office/drawing/2014/main" id="{E8DBA1CA-6ABA-2556-FF5A-2F99B6448E0A}"/>
              </a:ext>
            </a:extLst>
          </p:cNvPr>
          <p:cNvSpPr/>
          <p:nvPr userDrawn="1"/>
        </p:nvSpPr>
        <p:spPr>
          <a:xfrm>
            <a:off x="483358" y="6455391"/>
            <a:ext cx="11708642" cy="406019"/>
          </a:xfrm>
          <a:prstGeom prst="rect">
            <a:avLst/>
          </a:prstGeom>
          <a:solidFill>
            <a:schemeClr val="accent3">
              <a:alpha val="74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3" name="Slide Number Placeholder 5">
            <a:extLst>
              <a:ext uri="{FF2B5EF4-FFF2-40B4-BE49-F238E27FC236}">
                <a16:creationId xmlns:a16="http://schemas.microsoft.com/office/drawing/2014/main" id="{DD21460B-0C31-FF06-1A15-89DEDD699460}"/>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4" name="Text Placeholder 15">
            <a:extLst>
              <a:ext uri="{FF2B5EF4-FFF2-40B4-BE49-F238E27FC236}">
                <a16:creationId xmlns:a16="http://schemas.microsoft.com/office/drawing/2014/main" id="{16E2B192-F7B3-2C02-39D3-10A63FAFEB5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2110762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CONTENT PAGE">
    <p:spTree>
      <p:nvGrpSpPr>
        <p:cNvPr id="1" name=""/>
        <p:cNvGrpSpPr/>
        <p:nvPr/>
      </p:nvGrpSpPr>
      <p:grpSpPr>
        <a:xfrm>
          <a:off x="0" y="0"/>
          <a:ext cx="0" cy="0"/>
          <a:chOff x="0" y="0"/>
          <a:chExt cx="0" cy="0"/>
        </a:xfrm>
      </p:grpSpPr>
      <p:pic>
        <p:nvPicPr>
          <p:cNvPr id="6" name="Picture 5" descr="Two people looking at a screen&#10;&#10;Description automatically generated with low confidence">
            <a:extLst>
              <a:ext uri="{FF2B5EF4-FFF2-40B4-BE49-F238E27FC236}">
                <a16:creationId xmlns:a16="http://schemas.microsoft.com/office/drawing/2014/main" id="{F791B6BA-6925-F1A5-BE29-D120D1AEC6A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0430" y="0"/>
            <a:ext cx="12212429" cy="6858000"/>
          </a:xfrm>
          <a:prstGeom prst="rect">
            <a:avLst/>
          </a:prstGeom>
        </p:spPr>
      </p:pic>
      <p:sp>
        <p:nvSpPr>
          <p:cNvPr id="9" name="Rectangle 8">
            <a:extLst>
              <a:ext uri="{FF2B5EF4-FFF2-40B4-BE49-F238E27FC236}">
                <a16:creationId xmlns:a16="http://schemas.microsoft.com/office/drawing/2014/main" id="{B99C0807-8792-279A-7CA9-D98FE46B1CE6}"/>
              </a:ext>
            </a:extLst>
          </p:cNvPr>
          <p:cNvSpPr/>
          <p:nvPr userDrawn="1"/>
        </p:nvSpPr>
        <p:spPr>
          <a:xfrm>
            <a:off x="0" y="3749040"/>
            <a:ext cx="12191999" cy="31089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8" y="4463292"/>
            <a:ext cx="5612641" cy="1325563"/>
          </a:xfrm>
        </p:spPr>
        <p:txBody>
          <a:bodyPr anchor="b">
            <a:normAutofit/>
          </a:bodyPr>
          <a:lstStyle>
            <a:lvl1pPr algn="l">
              <a:defRPr sz="2800" b="1" i="0" spc="100" baseline="0">
                <a:solidFill>
                  <a:schemeClr val="bg1"/>
                </a:solidFill>
                <a:latin typeface="AvenirNext LT Pro Regular" panose="020B0504020202020204" pitchFamily="34" charset="77"/>
              </a:defRPr>
            </a:lvl1pPr>
          </a:lstStyle>
          <a:p>
            <a:r>
              <a:rPr lang="en-US" dirty="0"/>
              <a:t>CLICK TO EDIT MASTER TITLE GOES HERE LOREM IPSUM</a:t>
            </a:r>
          </a:p>
        </p:txBody>
      </p:sp>
      <p:sp>
        <p:nvSpPr>
          <p:cNvPr id="10" name="Rectangle 9">
            <a:extLst>
              <a:ext uri="{FF2B5EF4-FFF2-40B4-BE49-F238E27FC236}">
                <a16:creationId xmlns:a16="http://schemas.microsoft.com/office/drawing/2014/main" id="{0EB797F6-878B-4FF3-983F-96B59900CB15}"/>
              </a:ext>
            </a:extLst>
          </p:cNvPr>
          <p:cNvSpPr/>
          <p:nvPr userDrawn="1"/>
        </p:nvSpPr>
        <p:spPr>
          <a:xfrm>
            <a:off x="7594410" y="814986"/>
            <a:ext cx="4597590" cy="5459572"/>
          </a:xfrm>
          <a:prstGeom prst="rect">
            <a:avLst/>
          </a:prstGeom>
          <a:solidFill>
            <a:schemeClr val="bg1">
              <a:alpha val="8480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7806518" y="903744"/>
            <a:ext cx="4080681" cy="5265044"/>
          </a:xfrm>
        </p:spPr>
        <p:txBody>
          <a:bodyPr anchor="ctr">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4" name="Rectangle 13">
            <a:extLst>
              <a:ext uri="{FF2B5EF4-FFF2-40B4-BE49-F238E27FC236}">
                <a16:creationId xmlns:a16="http://schemas.microsoft.com/office/drawing/2014/main" id="{E8DBA1CA-6ABA-2556-FF5A-2F99B6448E0A}"/>
              </a:ext>
            </a:extLst>
          </p:cNvPr>
          <p:cNvSpPr/>
          <p:nvPr userDrawn="1"/>
        </p:nvSpPr>
        <p:spPr>
          <a:xfrm>
            <a:off x="483358" y="6455391"/>
            <a:ext cx="11708642" cy="406019"/>
          </a:xfrm>
          <a:prstGeom prst="rect">
            <a:avLst/>
          </a:prstGeom>
          <a:solidFill>
            <a:schemeClr val="accent3">
              <a:alpha val="74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3" name="Slide Number Placeholder 5">
            <a:extLst>
              <a:ext uri="{FF2B5EF4-FFF2-40B4-BE49-F238E27FC236}">
                <a16:creationId xmlns:a16="http://schemas.microsoft.com/office/drawing/2014/main" id="{DD21460B-0C31-FF06-1A15-89DEDD699460}"/>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4" name="Text Placeholder 15">
            <a:extLst>
              <a:ext uri="{FF2B5EF4-FFF2-40B4-BE49-F238E27FC236}">
                <a16:creationId xmlns:a16="http://schemas.microsoft.com/office/drawing/2014/main" id="{16E2B192-F7B3-2C02-39D3-10A63FAFEB5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1293144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ONTENT PAGE">
    <p:spTree>
      <p:nvGrpSpPr>
        <p:cNvPr id="1" name=""/>
        <p:cNvGrpSpPr/>
        <p:nvPr/>
      </p:nvGrpSpPr>
      <p:grpSpPr>
        <a:xfrm>
          <a:off x="0" y="0"/>
          <a:ext cx="0" cy="0"/>
          <a:chOff x="0" y="0"/>
          <a:chExt cx="0" cy="0"/>
        </a:xfrm>
      </p:grpSpPr>
      <p:pic>
        <p:nvPicPr>
          <p:cNvPr id="6" name="Picture 5" descr="A picture containing sky, outdoor, person, autogiro&#10;&#10;Description automatically generated">
            <a:extLst>
              <a:ext uri="{FF2B5EF4-FFF2-40B4-BE49-F238E27FC236}">
                <a16:creationId xmlns:a16="http://schemas.microsoft.com/office/drawing/2014/main" id="{813AC25B-FE82-5EEE-54F0-F18687D633E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
          <a:stretch/>
        </p:blipFill>
        <p:spPr>
          <a:xfrm>
            <a:off x="-1" y="-3410"/>
            <a:ext cx="12191999" cy="6858000"/>
          </a:xfrm>
          <a:prstGeom prst="rect">
            <a:avLst/>
          </a:prstGeom>
        </p:spPr>
      </p:pic>
      <p:sp>
        <p:nvSpPr>
          <p:cNvPr id="9" name="Rectangle 8">
            <a:extLst>
              <a:ext uri="{FF2B5EF4-FFF2-40B4-BE49-F238E27FC236}">
                <a16:creationId xmlns:a16="http://schemas.microsoft.com/office/drawing/2014/main" id="{B99C0807-8792-279A-7CA9-D98FE46B1CE6}"/>
              </a:ext>
            </a:extLst>
          </p:cNvPr>
          <p:cNvSpPr/>
          <p:nvPr userDrawn="1"/>
        </p:nvSpPr>
        <p:spPr>
          <a:xfrm>
            <a:off x="0" y="2608289"/>
            <a:ext cx="12191999" cy="4249711"/>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8" y="4463292"/>
            <a:ext cx="5612641" cy="1325563"/>
          </a:xfrm>
        </p:spPr>
        <p:txBody>
          <a:bodyPr anchor="b">
            <a:normAutofit/>
          </a:bodyPr>
          <a:lstStyle>
            <a:lvl1pPr algn="l">
              <a:defRPr sz="2800" b="1" i="0" spc="100" baseline="0">
                <a:solidFill>
                  <a:schemeClr val="bg1"/>
                </a:solidFill>
                <a:latin typeface="AvenirNext LT Pro Regular" panose="020B0504020202020204" pitchFamily="34" charset="77"/>
              </a:defRPr>
            </a:lvl1pPr>
          </a:lstStyle>
          <a:p>
            <a:r>
              <a:rPr lang="en-US" dirty="0"/>
              <a:t>CLICK TO EDIT MASTER TITLE GOES HERE LOREM IPSUM</a:t>
            </a:r>
          </a:p>
        </p:txBody>
      </p:sp>
      <p:sp>
        <p:nvSpPr>
          <p:cNvPr id="10" name="Rectangle 9">
            <a:extLst>
              <a:ext uri="{FF2B5EF4-FFF2-40B4-BE49-F238E27FC236}">
                <a16:creationId xmlns:a16="http://schemas.microsoft.com/office/drawing/2014/main" id="{0EB797F6-878B-4FF3-983F-96B59900CB15}"/>
              </a:ext>
            </a:extLst>
          </p:cNvPr>
          <p:cNvSpPr/>
          <p:nvPr userDrawn="1"/>
        </p:nvSpPr>
        <p:spPr>
          <a:xfrm>
            <a:off x="7594410" y="814986"/>
            <a:ext cx="4597590" cy="5459572"/>
          </a:xfrm>
          <a:prstGeom prst="rect">
            <a:avLst/>
          </a:prstGeom>
          <a:solidFill>
            <a:schemeClr val="bg1">
              <a:alpha val="8480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7806518" y="903744"/>
            <a:ext cx="4080681" cy="5265044"/>
          </a:xfrm>
        </p:spPr>
        <p:txBody>
          <a:bodyPr anchor="ctr">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
        <p:nvSpPr>
          <p:cNvPr id="14" name="Rectangle 13">
            <a:extLst>
              <a:ext uri="{FF2B5EF4-FFF2-40B4-BE49-F238E27FC236}">
                <a16:creationId xmlns:a16="http://schemas.microsoft.com/office/drawing/2014/main" id="{E8DBA1CA-6ABA-2556-FF5A-2F99B6448E0A}"/>
              </a:ext>
            </a:extLst>
          </p:cNvPr>
          <p:cNvSpPr/>
          <p:nvPr userDrawn="1"/>
        </p:nvSpPr>
        <p:spPr>
          <a:xfrm>
            <a:off x="483358" y="6455391"/>
            <a:ext cx="11708642" cy="406019"/>
          </a:xfrm>
          <a:prstGeom prst="rect">
            <a:avLst/>
          </a:prstGeom>
          <a:solidFill>
            <a:schemeClr val="accent3">
              <a:alpha val="74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3" name="Slide Number Placeholder 5">
            <a:extLst>
              <a:ext uri="{FF2B5EF4-FFF2-40B4-BE49-F238E27FC236}">
                <a16:creationId xmlns:a16="http://schemas.microsoft.com/office/drawing/2014/main" id="{DD21460B-0C31-FF06-1A15-89DEDD699460}"/>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4" name="Text Placeholder 15">
            <a:extLst>
              <a:ext uri="{FF2B5EF4-FFF2-40B4-BE49-F238E27FC236}">
                <a16:creationId xmlns:a16="http://schemas.microsoft.com/office/drawing/2014/main" id="{16E2B192-F7B3-2C02-39D3-10A63FAFEB5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970233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42457" y="722911"/>
            <a:ext cx="3423314" cy="1007999"/>
          </a:xfrm>
        </p:spPr>
        <p:txBody>
          <a:bodyPr anchor="b">
            <a:noAutofit/>
          </a:bodyPr>
          <a:lstStyle>
            <a:lvl1pPr algn="l">
              <a:defRPr sz="2000" b="1" i="0" spc="100" baseline="0">
                <a:solidFill>
                  <a:schemeClr val="tx1"/>
                </a:solidFill>
                <a:latin typeface="AvenirNext LT Pro Regular" panose="020B0504020202020204" pitchFamily="34" charset="77"/>
              </a:defRPr>
            </a:lvl1pPr>
          </a:lstStyle>
          <a:p>
            <a:r>
              <a:rPr lang="en-US" dirty="0"/>
              <a:t>CLICK TO EDIT </a:t>
            </a:r>
            <a:br>
              <a:rPr lang="en-US" dirty="0"/>
            </a:br>
            <a:r>
              <a:rPr lang="en-US" dirty="0"/>
              <a:t>MASTER TITLE HERE</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9" name="Content Placeholder 2">
            <a:extLst>
              <a:ext uri="{FF2B5EF4-FFF2-40B4-BE49-F238E27FC236}">
                <a16:creationId xmlns:a16="http://schemas.microsoft.com/office/drawing/2014/main" id="{ABEC8429-24E1-0514-A67B-105D0F16E96E}"/>
              </a:ext>
            </a:extLst>
          </p:cNvPr>
          <p:cNvSpPr>
            <a:spLocks noGrp="1"/>
          </p:cNvSpPr>
          <p:nvPr>
            <p:ph idx="15"/>
          </p:nvPr>
        </p:nvSpPr>
        <p:spPr>
          <a:xfrm>
            <a:off x="442457" y="1799150"/>
            <a:ext cx="3423314" cy="1953985"/>
          </a:xfrm>
        </p:spPr>
        <p:txBody>
          <a:bodyPr anchor="t">
            <a:normAutofit/>
          </a:bodyPr>
          <a:lstStyle>
            <a:lvl1pPr marL="0" indent="0" algn="l">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1916036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829D0-310B-E3F7-9C0E-D0B8B28AD5E3}"/>
              </a:ext>
            </a:extLst>
          </p:cNvPr>
          <p:cNvSpPr/>
          <p:nvPr userDrawn="1"/>
        </p:nvSpPr>
        <p:spPr>
          <a:xfrm>
            <a:off x="0" y="4470676"/>
            <a:ext cx="9863528" cy="1555844"/>
          </a:xfrm>
          <a:prstGeom prst="rect">
            <a:avLst/>
          </a:prstGeom>
          <a:solidFill>
            <a:schemeClr val="accent5">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3538182"/>
            <a:ext cx="7476587" cy="1055323"/>
          </a:xfrm>
        </p:spPr>
        <p:txBody>
          <a:bodyPr anchor="b">
            <a:noAutofit/>
          </a:bodyPr>
          <a:lstStyle>
            <a:lvl1pPr algn="l">
              <a:defRPr sz="6600" b="1" i="0" spc="70" baseline="0">
                <a:solidFill>
                  <a:schemeClr val="tx1"/>
                </a:solidFill>
                <a:latin typeface="AvenirNext LT Pro Regular" panose="020B0504020202020204" pitchFamily="34" charset="77"/>
              </a:defRPr>
            </a:lvl1pPr>
          </a:lstStyle>
          <a:p>
            <a:r>
              <a:rPr lang="en-US" dirty="0"/>
              <a:t>THANK YOU</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2"/>
          <a:stretch>
            <a:fillRect/>
          </a:stretch>
        </p:blipFill>
        <p:spPr>
          <a:xfrm>
            <a:off x="534649" y="5504987"/>
            <a:ext cx="1668905" cy="1043066"/>
          </a:xfrm>
          <a:prstGeom prst="rect">
            <a:avLst/>
          </a:prstGeom>
        </p:spPr>
      </p:pic>
      <p:sp>
        <p:nvSpPr>
          <p:cNvPr id="5" name="Rectangle 4">
            <a:extLst>
              <a:ext uri="{FF2B5EF4-FFF2-40B4-BE49-F238E27FC236}">
                <a16:creationId xmlns:a16="http://schemas.microsoft.com/office/drawing/2014/main" id="{17B1F0ED-D95A-D140-AA64-F7308E14E184}"/>
              </a:ext>
            </a:extLst>
          </p:cNvPr>
          <p:cNvSpPr/>
          <p:nvPr userDrawn="1"/>
        </p:nvSpPr>
        <p:spPr>
          <a:xfrm>
            <a:off x="10058885" y="218364"/>
            <a:ext cx="678584" cy="6639636"/>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010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2096724"/>
            <a:ext cx="6076013" cy="2387600"/>
          </a:xfrm>
        </p:spPr>
        <p:txBody>
          <a:bodyPr anchor="b">
            <a:normAutofit/>
          </a:bodyPr>
          <a:lstStyle>
            <a:lvl1pPr algn="l">
              <a:defRPr sz="4800" b="1" i="0" spc="70" baseline="0">
                <a:solidFill>
                  <a:schemeClr val="tx1"/>
                </a:solidFill>
                <a:latin typeface="AvenirNext LT Pro Regular" panose="020B0504020202020204" pitchFamily="34" charset="77"/>
              </a:defRPr>
            </a:lvl1pPr>
          </a:lstStyle>
          <a:p>
            <a:r>
              <a:rPr lang="en-US" dirty="0"/>
              <a:t>COVER SLIDE OPTION NAME</a:t>
            </a:r>
          </a:p>
        </p:txBody>
      </p:sp>
      <p:sp>
        <p:nvSpPr>
          <p:cNvPr id="3" name="Subtitle 2">
            <a:extLst>
              <a:ext uri="{FF2B5EF4-FFF2-40B4-BE49-F238E27FC236}">
                <a16:creationId xmlns:a16="http://schemas.microsoft.com/office/drawing/2014/main" id="{361B5CB9-B513-F82A-369D-1AE964131569}"/>
              </a:ext>
            </a:extLst>
          </p:cNvPr>
          <p:cNvSpPr>
            <a:spLocks noGrp="1"/>
          </p:cNvSpPr>
          <p:nvPr>
            <p:ph type="subTitle" idx="1" hasCustomPrompt="1"/>
          </p:nvPr>
        </p:nvSpPr>
        <p:spPr>
          <a:xfrm>
            <a:off x="534649" y="4576399"/>
            <a:ext cx="6076013" cy="640178"/>
          </a:xfrm>
        </p:spPr>
        <p:txBody>
          <a:bodyPr/>
          <a:lstStyle>
            <a:lvl1pPr marL="0" indent="0" algn="l">
              <a:buNone/>
              <a:defRPr sz="2400">
                <a:solidFill>
                  <a:schemeClr val="tx2">
                    <a:lumMod val="50000"/>
                  </a:schemeClr>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534649" y="305399"/>
            <a:ext cx="1668905" cy="1043066"/>
          </a:xfrm>
          <a:prstGeom prst="rect">
            <a:avLst/>
          </a:prstGeom>
        </p:spPr>
      </p:pic>
      <p:pic>
        <p:nvPicPr>
          <p:cNvPr id="4" name="Picture 3" descr="Logo&#10;&#10;Description automatically generated">
            <a:extLst>
              <a:ext uri="{FF2B5EF4-FFF2-40B4-BE49-F238E27FC236}">
                <a16:creationId xmlns:a16="http://schemas.microsoft.com/office/drawing/2014/main" id="{1F747762-C55D-0BD2-9A6B-924D63A3CD23}"/>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705961" y="5908038"/>
            <a:ext cx="1899924" cy="949962"/>
          </a:xfrm>
          <a:prstGeom prst="rect">
            <a:avLst/>
          </a:prstGeom>
        </p:spPr>
      </p:pic>
    </p:spTree>
    <p:extLst>
      <p:ext uri="{BB962C8B-B14F-4D97-AF65-F5344CB8AC3E}">
        <p14:creationId xmlns:p14="http://schemas.microsoft.com/office/powerpoint/2010/main" val="521163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829D0-310B-E3F7-9C0E-D0B8B28AD5E3}"/>
              </a:ext>
            </a:extLst>
          </p:cNvPr>
          <p:cNvSpPr/>
          <p:nvPr userDrawn="1"/>
        </p:nvSpPr>
        <p:spPr>
          <a:xfrm>
            <a:off x="6318912" y="417291"/>
            <a:ext cx="5873087" cy="1555844"/>
          </a:xfrm>
          <a:prstGeom prst="rect">
            <a:avLst/>
          </a:prstGeom>
          <a:solidFill>
            <a:schemeClr val="accent4">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3538182"/>
            <a:ext cx="7476587" cy="1055323"/>
          </a:xfrm>
        </p:spPr>
        <p:txBody>
          <a:bodyPr anchor="b">
            <a:noAutofit/>
          </a:bodyPr>
          <a:lstStyle>
            <a:lvl1pPr algn="l">
              <a:defRPr sz="6600" b="1" i="0" spc="70" baseline="0">
                <a:solidFill>
                  <a:schemeClr val="tx1"/>
                </a:solidFill>
                <a:latin typeface="AvenirNext LT Pro Regular" panose="020B0504020202020204" pitchFamily="34" charset="77"/>
              </a:defRPr>
            </a:lvl1pPr>
          </a:lstStyle>
          <a:p>
            <a:r>
              <a:rPr lang="en-US" dirty="0"/>
              <a:t>THANK YOU</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2"/>
          <a:stretch>
            <a:fillRect/>
          </a:stretch>
        </p:blipFill>
        <p:spPr>
          <a:xfrm>
            <a:off x="534649" y="5504987"/>
            <a:ext cx="1668905" cy="1043066"/>
          </a:xfrm>
          <a:prstGeom prst="rect">
            <a:avLst/>
          </a:prstGeom>
        </p:spPr>
      </p:pic>
      <p:sp>
        <p:nvSpPr>
          <p:cNvPr id="5" name="Rectangle 4">
            <a:extLst>
              <a:ext uri="{FF2B5EF4-FFF2-40B4-BE49-F238E27FC236}">
                <a16:creationId xmlns:a16="http://schemas.microsoft.com/office/drawing/2014/main" id="{17B1F0ED-D95A-D140-AA64-F7308E14E184}"/>
              </a:ext>
            </a:extLst>
          </p:cNvPr>
          <p:cNvSpPr/>
          <p:nvPr userDrawn="1"/>
        </p:nvSpPr>
        <p:spPr>
          <a:xfrm>
            <a:off x="11318059" y="2251881"/>
            <a:ext cx="678584" cy="4606119"/>
          </a:xfrm>
          <a:prstGeom prst="rect">
            <a:avLst/>
          </a:prstGeom>
          <a:solidFill>
            <a:schemeClr val="accent2">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A526AA7-CA46-08C0-31DB-FDABF9D19363}"/>
              </a:ext>
            </a:extLst>
          </p:cNvPr>
          <p:cNvSpPr/>
          <p:nvPr userDrawn="1"/>
        </p:nvSpPr>
        <p:spPr>
          <a:xfrm>
            <a:off x="5417416" y="417291"/>
            <a:ext cx="678584" cy="2902527"/>
          </a:xfrm>
          <a:prstGeom prst="rect">
            <a:avLst/>
          </a:prstGeom>
          <a:solidFill>
            <a:schemeClr val="accent2">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460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2096724"/>
            <a:ext cx="6076013" cy="2387600"/>
          </a:xfrm>
        </p:spPr>
        <p:txBody>
          <a:bodyPr anchor="b">
            <a:normAutofit/>
          </a:bodyPr>
          <a:lstStyle>
            <a:lvl1pPr algn="l">
              <a:defRPr sz="4800" b="1" i="0" spc="70" baseline="0">
                <a:solidFill>
                  <a:schemeClr val="tx1"/>
                </a:solidFill>
                <a:latin typeface="AvenirNext LT Pro Regular" panose="020B0504020202020204" pitchFamily="34" charset="77"/>
              </a:defRPr>
            </a:lvl1pPr>
          </a:lstStyle>
          <a:p>
            <a:r>
              <a:rPr lang="en-US" dirty="0"/>
              <a:t>COVER SLIDE OPTION NAME</a:t>
            </a:r>
          </a:p>
        </p:txBody>
      </p:sp>
      <p:sp>
        <p:nvSpPr>
          <p:cNvPr id="3" name="Subtitle 2">
            <a:extLst>
              <a:ext uri="{FF2B5EF4-FFF2-40B4-BE49-F238E27FC236}">
                <a16:creationId xmlns:a16="http://schemas.microsoft.com/office/drawing/2014/main" id="{361B5CB9-B513-F82A-369D-1AE964131569}"/>
              </a:ext>
            </a:extLst>
          </p:cNvPr>
          <p:cNvSpPr>
            <a:spLocks noGrp="1"/>
          </p:cNvSpPr>
          <p:nvPr>
            <p:ph type="subTitle" idx="1" hasCustomPrompt="1"/>
          </p:nvPr>
        </p:nvSpPr>
        <p:spPr>
          <a:xfrm>
            <a:off x="534649" y="4576399"/>
            <a:ext cx="6076013" cy="640178"/>
          </a:xfrm>
        </p:spPr>
        <p:txBody>
          <a:bodyPr/>
          <a:lstStyle>
            <a:lvl1pPr marL="0" indent="0" algn="l">
              <a:buNone/>
              <a:defRPr sz="2400">
                <a:solidFill>
                  <a:schemeClr val="tx2">
                    <a:lumMod val="50000"/>
                  </a:schemeClr>
                </a:solidFill>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534649" y="305399"/>
            <a:ext cx="1668905" cy="1043066"/>
          </a:xfrm>
          <a:prstGeom prst="rect">
            <a:avLst/>
          </a:prstGeom>
        </p:spPr>
      </p:pic>
      <p:pic>
        <p:nvPicPr>
          <p:cNvPr id="5" name="Picture 4" descr="Logo&#10;&#10;Description automatically generated">
            <a:extLst>
              <a:ext uri="{FF2B5EF4-FFF2-40B4-BE49-F238E27FC236}">
                <a16:creationId xmlns:a16="http://schemas.microsoft.com/office/drawing/2014/main" id="{B0178ED0-9D40-BAC6-F5C7-00B74A5C0D3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924505" y="4724167"/>
            <a:ext cx="1899924" cy="1899924"/>
          </a:xfrm>
          <a:prstGeom prst="rect">
            <a:avLst/>
          </a:prstGeom>
        </p:spPr>
      </p:pic>
    </p:spTree>
    <p:extLst>
      <p:ext uri="{BB962C8B-B14F-4D97-AF65-F5344CB8AC3E}">
        <p14:creationId xmlns:p14="http://schemas.microsoft.com/office/powerpoint/2010/main" val="4227979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12191999" cy="6858000"/>
          </a:xfrm>
          <a:prstGeom prst="rect">
            <a:avLst/>
          </a:prstGeom>
        </p:spPr>
      </p:pic>
      <p:sp>
        <p:nvSpPr>
          <p:cNvPr id="11" name="Rectangle 10">
            <a:extLst>
              <a:ext uri="{FF2B5EF4-FFF2-40B4-BE49-F238E27FC236}">
                <a16:creationId xmlns:a16="http://schemas.microsoft.com/office/drawing/2014/main" id="{885AC3F9-EE2F-EDE4-EA54-45036E2264A8}"/>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4">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089B8206-66A3-0614-DD30-FC57E55C7377}"/>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pic>
        <p:nvPicPr>
          <p:cNvPr id="5" name="Picture 4">
            <a:extLst>
              <a:ext uri="{FF2B5EF4-FFF2-40B4-BE49-F238E27FC236}">
                <a16:creationId xmlns:a16="http://schemas.microsoft.com/office/drawing/2014/main" id="{529D5298-C329-967B-B990-E8A4A2F07189}"/>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91A0122A-C3E1-F84F-9D45-BB597DDAA414}"/>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Title 1">
            <a:extLst>
              <a:ext uri="{FF2B5EF4-FFF2-40B4-BE49-F238E27FC236}">
                <a16:creationId xmlns:a16="http://schemas.microsoft.com/office/drawing/2014/main" id="{3A81ADFD-6600-D47E-4199-CA075502D2BF}"/>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tx1"/>
                </a:solidFill>
                <a:latin typeface="AvenirNext LT Pro Regular" panose="020B0504020202020204" pitchFamily="34" charset="77"/>
              </a:defRPr>
            </a:lvl1pPr>
          </a:lstStyle>
          <a:p>
            <a:r>
              <a:rPr lang="en-US" dirty="0"/>
              <a:t>DIVIDER SLIDE TITLE GOES HERE</a:t>
            </a:r>
          </a:p>
        </p:txBody>
      </p:sp>
    </p:spTree>
    <p:extLst>
      <p:ext uri="{BB962C8B-B14F-4D97-AF65-F5344CB8AC3E}">
        <p14:creationId xmlns:p14="http://schemas.microsoft.com/office/powerpoint/2010/main" val="1981975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0" y="0"/>
            <a:ext cx="12191999" cy="6858000"/>
          </a:xfrm>
          <a:prstGeom prst="rect">
            <a:avLst/>
          </a:prstGeom>
        </p:spPr>
      </p:pic>
      <p:sp>
        <p:nvSpPr>
          <p:cNvPr id="6" name="Rectangle 5">
            <a:extLst>
              <a:ext uri="{FF2B5EF4-FFF2-40B4-BE49-F238E27FC236}">
                <a16:creationId xmlns:a16="http://schemas.microsoft.com/office/drawing/2014/main" id="{5D37324F-4172-F23A-4C74-2330CEC4F68E}"/>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1">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tx2">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F612E6E-8C60-7AB3-193B-0DFAA5A115E4}"/>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12" name="Slide Number Placeholder 5">
            <a:extLst>
              <a:ext uri="{FF2B5EF4-FFF2-40B4-BE49-F238E27FC236}">
                <a16:creationId xmlns:a16="http://schemas.microsoft.com/office/drawing/2014/main" id="{88017A16-56FD-F3F3-96DF-907CAFD17298}"/>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14" name="Text Placeholder 15">
            <a:extLst>
              <a:ext uri="{FF2B5EF4-FFF2-40B4-BE49-F238E27FC236}">
                <a16:creationId xmlns:a16="http://schemas.microsoft.com/office/drawing/2014/main" id="{631E7BB8-E9A8-D519-97F4-4BB2C0DD1C95}"/>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5" name="Title 1">
            <a:extLst>
              <a:ext uri="{FF2B5EF4-FFF2-40B4-BE49-F238E27FC236}">
                <a16:creationId xmlns:a16="http://schemas.microsoft.com/office/drawing/2014/main" id="{94E94153-7BE9-517E-792E-823B6D79F06B}"/>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tx1"/>
                </a:solidFill>
                <a:latin typeface="AvenirNext LT Pro Regular" panose="020B0504020202020204" pitchFamily="34" charset="77"/>
              </a:defRPr>
            </a:lvl1pPr>
          </a:lstStyle>
          <a:p>
            <a:r>
              <a:rPr lang="en-US" dirty="0"/>
              <a:t>DIVIDER SLIDE TITLE GOES HERE</a:t>
            </a:r>
          </a:p>
        </p:txBody>
      </p:sp>
    </p:spTree>
    <p:extLst>
      <p:ext uri="{BB962C8B-B14F-4D97-AF65-F5344CB8AC3E}">
        <p14:creationId xmlns:p14="http://schemas.microsoft.com/office/powerpoint/2010/main" val="3825535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VID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4E95-8C21-AD8D-0A95-15599028C65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0" y="0"/>
            <a:ext cx="12191999" cy="6858000"/>
          </a:xfrm>
          <a:prstGeom prst="rect">
            <a:avLst/>
          </a:prstGeom>
        </p:spPr>
      </p:pic>
      <p:sp>
        <p:nvSpPr>
          <p:cNvPr id="11" name="Rectangle 10">
            <a:extLst>
              <a:ext uri="{FF2B5EF4-FFF2-40B4-BE49-F238E27FC236}">
                <a16:creationId xmlns:a16="http://schemas.microsoft.com/office/drawing/2014/main" id="{885AC3F9-EE2F-EDE4-EA54-45036E2264A8}"/>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5">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bg1"/>
                </a:solidFill>
                <a:latin typeface="AvenirNext LT Pro Regular" panose="020B0504020202020204" pitchFamily="34" charset="77"/>
              </a:defRPr>
            </a:lvl1pPr>
          </a:lstStyle>
          <a:p>
            <a:r>
              <a:rPr lang="en-US" dirty="0"/>
              <a:t>DIVIDER SLIDE 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accent4">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089B8206-66A3-0614-DD30-FC57E55C7377}"/>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5" name="Text Placeholder 15">
            <a:extLst>
              <a:ext uri="{FF2B5EF4-FFF2-40B4-BE49-F238E27FC236}">
                <a16:creationId xmlns:a16="http://schemas.microsoft.com/office/drawing/2014/main" id="{AD78E0A5-4B1E-357C-0017-FBA2507E7766}"/>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3902727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VIDER SLIDE">
    <p:spTree>
      <p:nvGrpSpPr>
        <p:cNvPr id="1" name=""/>
        <p:cNvGrpSpPr/>
        <p:nvPr/>
      </p:nvGrpSpPr>
      <p:grpSpPr>
        <a:xfrm>
          <a:off x="0" y="0"/>
          <a:ext cx="0" cy="0"/>
          <a:chOff x="0" y="0"/>
          <a:chExt cx="0" cy="0"/>
        </a:xfrm>
      </p:grpSpPr>
      <p:pic>
        <p:nvPicPr>
          <p:cNvPr id="12" name="Picture 11" descr="A picture containing sky, outdoor, person&#10;&#10;Description automatically generated">
            <a:extLst>
              <a:ext uri="{FF2B5EF4-FFF2-40B4-BE49-F238E27FC236}">
                <a16:creationId xmlns:a16="http://schemas.microsoft.com/office/drawing/2014/main" id="{8428922F-D0F5-C0BE-6A1E-7CB13C45C14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12191998" cy="6858000"/>
          </a:xfrm>
          <a:prstGeom prst="rect">
            <a:avLst/>
          </a:prstGeom>
        </p:spPr>
      </p:pic>
      <p:sp>
        <p:nvSpPr>
          <p:cNvPr id="11" name="Rectangle 10">
            <a:extLst>
              <a:ext uri="{FF2B5EF4-FFF2-40B4-BE49-F238E27FC236}">
                <a16:creationId xmlns:a16="http://schemas.microsoft.com/office/drawing/2014/main" id="{885AC3F9-EE2F-EDE4-EA54-45036E2264A8}"/>
              </a:ext>
            </a:extLst>
          </p:cNvPr>
          <p:cNvSpPr/>
          <p:nvPr userDrawn="1"/>
        </p:nvSpPr>
        <p:spPr>
          <a:xfrm>
            <a:off x="0" y="6073140"/>
            <a:ext cx="12191999" cy="784860"/>
          </a:xfrm>
          <a:prstGeom prst="rect">
            <a:avLst/>
          </a:prstGeom>
          <a:gradFill>
            <a:gsLst>
              <a:gs pos="0">
                <a:schemeClr val="bg2">
                  <a:alpha val="0"/>
                </a:schemeClr>
              </a:gs>
              <a:gs pos="99000">
                <a:schemeClr val="bg2">
                  <a:alpha val="5473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5DD4A8-25BB-ADB4-23C9-264024C10BC5}"/>
              </a:ext>
            </a:extLst>
          </p:cNvPr>
          <p:cNvSpPr/>
          <p:nvPr userDrawn="1"/>
        </p:nvSpPr>
        <p:spPr>
          <a:xfrm>
            <a:off x="0" y="3090097"/>
            <a:ext cx="9863528" cy="2692797"/>
          </a:xfrm>
          <a:prstGeom prst="rect">
            <a:avLst/>
          </a:prstGeom>
          <a:solidFill>
            <a:schemeClr val="accent3">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7C825-BCD5-63E9-874F-1287CA02B55B}"/>
              </a:ext>
            </a:extLst>
          </p:cNvPr>
          <p:cNvSpPr>
            <a:spLocks noGrp="1"/>
          </p:cNvSpPr>
          <p:nvPr>
            <p:ph type="ctrTitle" hasCustomPrompt="1"/>
          </p:nvPr>
        </p:nvSpPr>
        <p:spPr>
          <a:xfrm>
            <a:off x="534649" y="4270443"/>
            <a:ext cx="7889823" cy="1390312"/>
          </a:xfrm>
        </p:spPr>
        <p:txBody>
          <a:bodyPr anchor="b" anchorCtr="0">
            <a:normAutofit/>
          </a:bodyPr>
          <a:lstStyle>
            <a:lvl1pPr algn="l">
              <a:defRPr sz="4800" b="1" i="0" spc="70" baseline="0">
                <a:solidFill>
                  <a:schemeClr val="bg1"/>
                </a:solidFill>
                <a:latin typeface="AvenirNext LT Pro Regular" panose="020B0504020202020204" pitchFamily="34" charset="77"/>
              </a:defRPr>
            </a:lvl1pPr>
          </a:lstStyle>
          <a:p>
            <a:r>
              <a:rPr lang="en-US" dirty="0"/>
              <a:t>DIVIDER SLIDE TITLE GOES HERE</a:t>
            </a:r>
          </a:p>
        </p:txBody>
      </p:sp>
      <p:pic>
        <p:nvPicPr>
          <p:cNvPr id="10" name="Picture 9">
            <a:extLst>
              <a:ext uri="{FF2B5EF4-FFF2-40B4-BE49-F238E27FC236}">
                <a16:creationId xmlns:a16="http://schemas.microsoft.com/office/drawing/2014/main" id="{2824653B-6BC5-1BE8-A8BC-AA6F3B980BB0}"/>
              </a:ext>
            </a:extLst>
          </p:cNvPr>
          <p:cNvPicPr>
            <a:picLocks noChangeAspect="1"/>
          </p:cNvPicPr>
          <p:nvPr userDrawn="1"/>
        </p:nvPicPr>
        <p:blipFill>
          <a:blip r:embed="rId3"/>
          <a:stretch>
            <a:fillRect/>
          </a:stretch>
        </p:blipFill>
        <p:spPr>
          <a:xfrm>
            <a:off x="11042754" y="92075"/>
            <a:ext cx="1009338" cy="630836"/>
          </a:xfrm>
          <a:prstGeom prst="rect">
            <a:avLst/>
          </a:prstGeom>
        </p:spPr>
      </p:pic>
      <p:sp>
        <p:nvSpPr>
          <p:cNvPr id="7" name="Rectangle 6">
            <a:extLst>
              <a:ext uri="{FF2B5EF4-FFF2-40B4-BE49-F238E27FC236}">
                <a16:creationId xmlns:a16="http://schemas.microsoft.com/office/drawing/2014/main" id="{AC18B83E-FF6F-830A-6921-BF84D636C7DA}"/>
              </a:ext>
            </a:extLst>
          </p:cNvPr>
          <p:cNvSpPr/>
          <p:nvPr userDrawn="1"/>
        </p:nvSpPr>
        <p:spPr>
          <a:xfrm>
            <a:off x="8287061" y="-878"/>
            <a:ext cx="554636" cy="2983921"/>
          </a:xfrm>
          <a:prstGeom prst="rect">
            <a:avLst/>
          </a:prstGeom>
          <a:solidFill>
            <a:schemeClr val="accent1">
              <a:alpha val="7969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089B8206-66A3-0614-DD30-FC57E55C7377}"/>
              </a:ext>
            </a:extLst>
          </p:cNvPr>
          <p:cNvSpPr>
            <a:spLocks noGrp="1"/>
          </p:cNvSpPr>
          <p:nvPr>
            <p:ph type="sldNum" sz="quarter" idx="12"/>
          </p:nvPr>
        </p:nvSpPr>
        <p:spPr>
          <a:xfrm>
            <a:off x="9308892" y="6356350"/>
            <a:ext cx="2743200" cy="365125"/>
          </a:xfrm>
        </p:spPr>
        <p:txBody>
          <a:bodyPr anchor="b"/>
          <a:lstStyle>
            <a:lvl1pPr>
              <a:defRPr sz="1000">
                <a:solidFill>
                  <a:schemeClr val="bg1"/>
                </a:solidFill>
              </a:defRPr>
            </a:lvl1pPr>
          </a:lstStyle>
          <a:p>
            <a:fld id="{F8382791-EB99-1640-9F8C-A2121B4EA1BA}" type="slidenum">
              <a:rPr lang="en-US" smtClean="0"/>
              <a:pPr/>
              <a:t>‹#›</a:t>
            </a:fld>
            <a:endParaRPr lang="en-US" dirty="0"/>
          </a:p>
        </p:txBody>
      </p:sp>
      <p:sp>
        <p:nvSpPr>
          <p:cNvPr id="5" name="Text Placeholder 15">
            <a:extLst>
              <a:ext uri="{FF2B5EF4-FFF2-40B4-BE49-F238E27FC236}">
                <a16:creationId xmlns:a16="http://schemas.microsoft.com/office/drawing/2014/main" id="{AD78E0A5-4B1E-357C-0017-FBA2507E7766}"/>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bg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Tree>
    <p:extLst>
      <p:ext uri="{BB962C8B-B14F-4D97-AF65-F5344CB8AC3E}">
        <p14:creationId xmlns:p14="http://schemas.microsoft.com/office/powerpoint/2010/main" val="3329691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1119117"/>
            <a:ext cx="8510518" cy="1542196"/>
          </a:xfrm>
        </p:spPr>
        <p:txBody>
          <a:bodyPr anchor="b">
            <a:noAutofit/>
          </a:bodyPr>
          <a:lstStyle>
            <a:lvl1pPr algn="l">
              <a:defRPr sz="4000" b="1" i="0" spc="100" baseline="0">
                <a:solidFill>
                  <a:schemeClr val="accent5"/>
                </a:solidFill>
                <a:latin typeface="AvenirNext LT Pro Regular" panose="020B0504020202020204" pitchFamily="34" charset="77"/>
              </a:defRPr>
            </a:lvl1pPr>
          </a:lstStyle>
          <a:p>
            <a:r>
              <a:rPr lang="en-US" dirty="0"/>
              <a:t>CLICK TO EDIT MASTER TITLE GOES HERE LOREM IPSUM</a:t>
            </a:r>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3425587"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8" name="Content Placeholder 2">
            <a:extLst>
              <a:ext uri="{FF2B5EF4-FFF2-40B4-BE49-F238E27FC236}">
                <a16:creationId xmlns:a16="http://schemas.microsoft.com/office/drawing/2014/main" id="{CEA5D83F-CD7C-E365-A891-86D885D03B8F}"/>
              </a:ext>
            </a:extLst>
          </p:cNvPr>
          <p:cNvSpPr>
            <a:spLocks noGrp="1"/>
          </p:cNvSpPr>
          <p:nvPr>
            <p:ph idx="14"/>
          </p:nvPr>
        </p:nvSpPr>
        <p:spPr>
          <a:xfrm>
            <a:off x="7178722"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3040946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33C8-71D2-0957-579E-CC6D1CC98E9E}"/>
              </a:ext>
            </a:extLst>
          </p:cNvPr>
          <p:cNvSpPr>
            <a:spLocks noGrp="1"/>
          </p:cNvSpPr>
          <p:nvPr>
            <p:ph type="title" hasCustomPrompt="1"/>
          </p:nvPr>
        </p:nvSpPr>
        <p:spPr>
          <a:xfrm>
            <a:off x="483357" y="1119117"/>
            <a:ext cx="8510518" cy="1542196"/>
          </a:xfrm>
        </p:spPr>
        <p:txBody>
          <a:bodyPr anchor="b">
            <a:noAutofit/>
          </a:bodyPr>
          <a:lstStyle>
            <a:lvl1pPr algn="l">
              <a:defRPr sz="4000" b="1" i="0" spc="100" baseline="0">
                <a:solidFill>
                  <a:schemeClr val="accent1"/>
                </a:solidFill>
                <a:latin typeface="AvenirNext LT Pro Regular" panose="020B0504020202020204" pitchFamily="34" charset="77"/>
              </a:defRPr>
            </a:lvl1pPr>
          </a:lstStyle>
          <a:p>
            <a:r>
              <a:rPr lang="en-US" dirty="0"/>
              <a:t>CLICK TO EDIT MASTER TITLE GOES HERE LOREM IPSUM</a:t>
            </a:r>
          </a:p>
        </p:txBody>
      </p:sp>
      <p:sp>
        <p:nvSpPr>
          <p:cNvPr id="13" name="Content Placeholder 2">
            <a:extLst>
              <a:ext uri="{FF2B5EF4-FFF2-40B4-BE49-F238E27FC236}">
                <a16:creationId xmlns:a16="http://schemas.microsoft.com/office/drawing/2014/main" id="{D37ACCB9-353C-EADA-BD4D-DB6F932C48FD}"/>
              </a:ext>
            </a:extLst>
          </p:cNvPr>
          <p:cNvSpPr>
            <a:spLocks noGrp="1"/>
          </p:cNvSpPr>
          <p:nvPr>
            <p:ph idx="10"/>
          </p:nvPr>
        </p:nvSpPr>
        <p:spPr>
          <a:xfrm>
            <a:off x="3425587"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pic>
        <p:nvPicPr>
          <p:cNvPr id="15" name="Picture 14">
            <a:extLst>
              <a:ext uri="{FF2B5EF4-FFF2-40B4-BE49-F238E27FC236}">
                <a16:creationId xmlns:a16="http://schemas.microsoft.com/office/drawing/2014/main" id="{C0FAB9A4-8924-6DB1-7AC4-64B906E1DA02}"/>
              </a:ext>
            </a:extLst>
          </p:cNvPr>
          <p:cNvPicPr>
            <a:picLocks noChangeAspect="1"/>
          </p:cNvPicPr>
          <p:nvPr userDrawn="1"/>
        </p:nvPicPr>
        <p:blipFill>
          <a:blip r:embed="rId2"/>
          <a:stretch>
            <a:fillRect/>
          </a:stretch>
        </p:blipFill>
        <p:spPr>
          <a:xfrm>
            <a:off x="11042754" y="92075"/>
            <a:ext cx="1009338" cy="630836"/>
          </a:xfrm>
          <a:prstGeom prst="rect">
            <a:avLst/>
          </a:prstGeom>
        </p:spPr>
      </p:pic>
      <p:sp>
        <p:nvSpPr>
          <p:cNvPr id="16" name="Text Placeholder 15">
            <a:extLst>
              <a:ext uri="{FF2B5EF4-FFF2-40B4-BE49-F238E27FC236}">
                <a16:creationId xmlns:a16="http://schemas.microsoft.com/office/drawing/2014/main" id="{C9ABDEB8-D0C2-EA8E-A10E-AC3BE1B3D071}"/>
              </a:ext>
            </a:extLst>
          </p:cNvPr>
          <p:cNvSpPr>
            <a:spLocks noGrp="1"/>
          </p:cNvSpPr>
          <p:nvPr>
            <p:ph type="body" sz="quarter" idx="13" hasCustomPrompt="1"/>
          </p:nvPr>
        </p:nvSpPr>
        <p:spPr>
          <a:xfrm>
            <a:off x="139908" y="6356350"/>
            <a:ext cx="3725863" cy="374831"/>
          </a:xfrm>
        </p:spPr>
        <p:txBody>
          <a:bodyPr anchor="b">
            <a:normAutofit/>
          </a:bodyPr>
          <a:lstStyle>
            <a:lvl1pPr marL="0" indent="0">
              <a:buNone/>
              <a:defRPr sz="1000">
                <a:solidFill>
                  <a:schemeClr val="tx1"/>
                </a:solidFill>
              </a:defRPr>
            </a:lvl1pPr>
            <a:lvl2pPr marL="457200"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PRESENTATION NAME</a:t>
            </a:r>
          </a:p>
        </p:txBody>
      </p:sp>
      <p:sp>
        <p:nvSpPr>
          <p:cNvPr id="17" name="Slide Number Placeholder 5">
            <a:extLst>
              <a:ext uri="{FF2B5EF4-FFF2-40B4-BE49-F238E27FC236}">
                <a16:creationId xmlns:a16="http://schemas.microsoft.com/office/drawing/2014/main" id="{1E8D3E91-D789-7833-907F-F8432B795DD4}"/>
              </a:ext>
            </a:extLst>
          </p:cNvPr>
          <p:cNvSpPr>
            <a:spLocks noGrp="1"/>
          </p:cNvSpPr>
          <p:nvPr>
            <p:ph type="sldNum" sz="quarter" idx="12"/>
          </p:nvPr>
        </p:nvSpPr>
        <p:spPr>
          <a:xfrm>
            <a:off x="9308892" y="6356350"/>
            <a:ext cx="2743200" cy="365125"/>
          </a:xfrm>
        </p:spPr>
        <p:txBody>
          <a:bodyPr anchor="b"/>
          <a:lstStyle>
            <a:lvl1pPr>
              <a:defRPr sz="1000">
                <a:solidFill>
                  <a:schemeClr val="tx1"/>
                </a:solidFill>
              </a:defRPr>
            </a:lvl1pPr>
          </a:lstStyle>
          <a:p>
            <a:fld id="{F8382791-EB99-1640-9F8C-A2121B4EA1BA}" type="slidenum">
              <a:rPr lang="en-US" smtClean="0"/>
              <a:pPr/>
              <a:t>‹#›</a:t>
            </a:fld>
            <a:endParaRPr lang="en-US" dirty="0"/>
          </a:p>
        </p:txBody>
      </p:sp>
      <p:sp>
        <p:nvSpPr>
          <p:cNvPr id="18" name="Content Placeholder 2">
            <a:extLst>
              <a:ext uri="{FF2B5EF4-FFF2-40B4-BE49-F238E27FC236}">
                <a16:creationId xmlns:a16="http://schemas.microsoft.com/office/drawing/2014/main" id="{CEA5D83F-CD7C-E365-A891-86D885D03B8F}"/>
              </a:ext>
            </a:extLst>
          </p:cNvPr>
          <p:cNvSpPr>
            <a:spLocks noGrp="1"/>
          </p:cNvSpPr>
          <p:nvPr>
            <p:ph idx="14"/>
          </p:nvPr>
        </p:nvSpPr>
        <p:spPr>
          <a:xfrm>
            <a:off x="7178722" y="2753388"/>
            <a:ext cx="3630306" cy="3415400"/>
          </a:xfrm>
        </p:spPr>
        <p:txBody>
          <a:bodyPr anchor="t">
            <a:normAutofit/>
          </a:bodyPr>
          <a:lstStyle>
            <a:lvl1pPr marL="0" indent="0">
              <a:buNone/>
              <a:defRPr sz="1200">
                <a:solidFill>
                  <a:schemeClr val="bg2">
                    <a:lumMod val="85000"/>
                    <a:lumOff val="15000"/>
                  </a:schemeClr>
                </a:solidFill>
              </a:defRPr>
            </a:lvl1pPr>
            <a:lvl2pPr marL="457200" indent="0">
              <a:buNone/>
              <a:defRPr sz="1400">
                <a:solidFill>
                  <a:schemeClr val="bg2">
                    <a:lumMod val="85000"/>
                    <a:lumOff val="15000"/>
                  </a:schemeClr>
                </a:solidFill>
              </a:defRPr>
            </a:lvl2pPr>
            <a:lvl3pPr marL="914400" indent="0">
              <a:buNone/>
              <a:defRPr sz="1400">
                <a:solidFill>
                  <a:schemeClr val="bg2">
                    <a:lumMod val="85000"/>
                    <a:lumOff val="15000"/>
                  </a:schemeClr>
                </a:solidFill>
              </a:defRPr>
            </a:lvl3pPr>
            <a:lvl4pPr marL="1371600" indent="0">
              <a:buNone/>
              <a:defRPr sz="1400">
                <a:solidFill>
                  <a:schemeClr val="bg2">
                    <a:lumMod val="85000"/>
                    <a:lumOff val="15000"/>
                  </a:schemeClr>
                </a:solidFill>
              </a:defRPr>
            </a:lvl4pPr>
            <a:lvl5pPr marL="1828800" indent="0">
              <a:buNone/>
              <a:defRPr sz="1400">
                <a:solidFill>
                  <a:schemeClr val="bg2">
                    <a:lumMod val="85000"/>
                    <a:lumOff val="15000"/>
                  </a:schemeClr>
                </a:solidFill>
              </a:defRPr>
            </a:lvl5pPr>
          </a:lstStyle>
          <a:p>
            <a:pPr lvl="0"/>
            <a:r>
              <a:rPr lang="en-US" dirty="0"/>
              <a:t>Click to edit Master text styles</a:t>
            </a:r>
          </a:p>
        </p:txBody>
      </p:sp>
    </p:spTree>
    <p:extLst>
      <p:ext uri="{BB962C8B-B14F-4D97-AF65-F5344CB8AC3E}">
        <p14:creationId xmlns:p14="http://schemas.microsoft.com/office/powerpoint/2010/main" val="3014630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E3A9FC-E00A-6710-6318-5BDB295FD6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A0B6B23-3A58-0246-B069-2C6A12EBEF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9F2567A-3554-D2AA-3757-05201A80B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Next LT Pro Regular" panose="020B0504020202020204" pitchFamily="34" charset="77"/>
              </a:defRPr>
            </a:lvl1pPr>
          </a:lstStyle>
          <a:p>
            <a:fld id="{E56357CB-4BC2-7F4F-8E2E-98B51890B684}" type="datetimeFigureOut">
              <a:rPr lang="en-US" smtClean="0"/>
              <a:pPr/>
              <a:t>11/19/2024</a:t>
            </a:fld>
            <a:endParaRPr lang="en-US" dirty="0"/>
          </a:p>
        </p:txBody>
      </p:sp>
      <p:sp>
        <p:nvSpPr>
          <p:cNvPr id="5" name="Footer Placeholder 4">
            <a:extLst>
              <a:ext uri="{FF2B5EF4-FFF2-40B4-BE49-F238E27FC236}">
                <a16:creationId xmlns:a16="http://schemas.microsoft.com/office/drawing/2014/main" id="{45960BD0-2F6B-1F77-3CA0-79B084283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Next LT Pro Regular" panose="020B0504020202020204" pitchFamily="34" charset="77"/>
              </a:defRPr>
            </a:lvl1pPr>
          </a:lstStyle>
          <a:p>
            <a:endParaRPr lang="en-US" dirty="0"/>
          </a:p>
        </p:txBody>
      </p:sp>
      <p:sp>
        <p:nvSpPr>
          <p:cNvPr id="6" name="Slide Number Placeholder 5">
            <a:extLst>
              <a:ext uri="{FF2B5EF4-FFF2-40B4-BE49-F238E27FC236}">
                <a16:creationId xmlns:a16="http://schemas.microsoft.com/office/drawing/2014/main" id="{DC724042-B6E7-8D45-5815-95BA9587D3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Next LT Pro Regular" panose="020B0504020202020204" pitchFamily="34" charset="77"/>
              </a:defRPr>
            </a:lvl1pPr>
          </a:lstStyle>
          <a:p>
            <a:fld id="{F8382791-EB99-1640-9F8C-A2121B4EA1BA}" type="slidenum">
              <a:rPr lang="en-US" smtClean="0"/>
              <a:pPr/>
              <a:t>‹#›</a:t>
            </a:fld>
            <a:endParaRPr lang="en-US" dirty="0"/>
          </a:p>
        </p:txBody>
      </p:sp>
    </p:spTree>
    <p:extLst>
      <p:ext uri="{BB962C8B-B14F-4D97-AF65-F5344CB8AC3E}">
        <p14:creationId xmlns:p14="http://schemas.microsoft.com/office/powerpoint/2010/main" val="367328895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68" r:id="rId7"/>
    <p:sldLayoutId id="2147483658" r:id="rId8"/>
    <p:sldLayoutId id="2147483659" r:id="rId9"/>
    <p:sldLayoutId id="2147483663" r:id="rId10"/>
    <p:sldLayoutId id="2147483662" r:id="rId11"/>
    <p:sldLayoutId id="2147483650" r:id="rId12"/>
    <p:sldLayoutId id="2147483660" r:id="rId13"/>
    <p:sldLayoutId id="2147483661" r:id="rId14"/>
    <p:sldLayoutId id="2147483657" r:id="rId15"/>
    <p:sldLayoutId id="2147483669" r:id="rId16"/>
    <p:sldLayoutId id="2147483670" r:id="rId17"/>
    <p:sldLayoutId id="2147483664" r:id="rId18"/>
    <p:sldLayoutId id="2147483666" r:id="rId19"/>
    <p:sldLayoutId id="2147483667" r:id="rId20"/>
  </p:sldLayoutIdLst>
  <p:txStyles>
    <p:titleStyle>
      <a:lvl1pPr algn="l" defTabSz="914400" rtl="0" eaLnBrk="1" latinLnBrk="0" hangingPunct="1">
        <a:lnSpc>
          <a:spcPct val="90000"/>
        </a:lnSpc>
        <a:spcBef>
          <a:spcPct val="0"/>
        </a:spcBef>
        <a:buNone/>
        <a:defRPr sz="4400" b="0" i="0" kern="1200">
          <a:solidFill>
            <a:schemeClr val="tx1"/>
          </a:solidFill>
          <a:latin typeface="AvenirNext LT Pro Regular"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www.asbog.org/candidates/candidates.html" TargetMode="External"/><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EB46-3875-1CAE-6ACA-21A00E32F406}"/>
              </a:ext>
            </a:extLst>
          </p:cNvPr>
          <p:cNvSpPr>
            <a:spLocks noGrp="1"/>
          </p:cNvSpPr>
          <p:nvPr>
            <p:ph type="ctrTitle"/>
          </p:nvPr>
        </p:nvSpPr>
        <p:spPr>
          <a:xfrm>
            <a:off x="105879" y="3319272"/>
            <a:ext cx="9692640" cy="2341483"/>
          </a:xfrm>
        </p:spPr>
        <p:txBody>
          <a:bodyPr anchor="ctr" anchorCtr="0">
            <a:normAutofit/>
          </a:bodyPr>
          <a:lstStyle/>
          <a:p>
            <a:r>
              <a:rPr lang="en-US" sz="2500" dirty="0"/>
              <a:t>IMPORTANT NOTES: </a:t>
            </a:r>
            <a:br>
              <a:rPr lang="en-US" sz="2500" dirty="0"/>
            </a:br>
            <a:br>
              <a:rPr lang="en-US" sz="2500" dirty="0"/>
            </a:br>
            <a:r>
              <a:rPr lang="en-US" sz="2500" dirty="0"/>
              <a:t>- Slides are in no particular order</a:t>
            </a:r>
            <a:br>
              <a:rPr lang="en-US" sz="2500" dirty="0"/>
            </a:br>
            <a:r>
              <a:rPr lang="en-US" sz="2500" dirty="0"/>
              <a:t>- Modify as needed for your specific audience or state</a:t>
            </a:r>
            <a:br>
              <a:rPr lang="en-US" sz="2500" dirty="0"/>
            </a:br>
            <a:r>
              <a:rPr lang="en-US" sz="2500" dirty="0"/>
              <a:t>- Combine with slides from the core ASBOG presentation</a:t>
            </a:r>
          </a:p>
        </p:txBody>
      </p:sp>
      <p:sp>
        <p:nvSpPr>
          <p:cNvPr id="5" name="Text Placeholder 7">
            <a:extLst>
              <a:ext uri="{FF2B5EF4-FFF2-40B4-BE49-F238E27FC236}">
                <a16:creationId xmlns:a16="http://schemas.microsoft.com/office/drawing/2014/main" id="{5AB74B19-117D-C26A-6F53-0C42312378D6}"/>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t>1</a:t>
            </a:fld>
            <a:endParaRPr lang="en-US" dirty="0"/>
          </a:p>
        </p:txBody>
      </p:sp>
    </p:spTree>
    <p:extLst>
      <p:ext uri="{BB962C8B-B14F-4D97-AF65-F5344CB8AC3E}">
        <p14:creationId xmlns:p14="http://schemas.microsoft.com/office/powerpoint/2010/main" val="2372929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Freeform: Shape 1032">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Right Triangle 1034">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8A94113A-A348-B0FC-4A85-9145602201B6}"/>
              </a:ext>
            </a:extLst>
          </p:cNvPr>
          <p:cNvSpPr>
            <a:spLocks/>
          </p:cNvSpPr>
          <p:nvPr/>
        </p:nvSpPr>
        <p:spPr>
          <a:xfrm>
            <a:off x="139908" y="6356350"/>
            <a:ext cx="3725863" cy="374831"/>
          </a:xfrm>
          <a:prstGeom prst="rect">
            <a:avLst/>
          </a:prstGeom>
        </p:spPr>
        <p:txBody>
          <a:bodyPr/>
          <a:lstStyle/>
          <a:p>
            <a:endParaRPr lang="en-US"/>
          </a:p>
        </p:txBody>
      </p:sp>
      <p:sp>
        <p:nvSpPr>
          <p:cNvPr id="7" name="Text Placeholder 7">
            <a:extLst>
              <a:ext uri="{FF2B5EF4-FFF2-40B4-BE49-F238E27FC236}">
                <a16:creationId xmlns:a16="http://schemas.microsoft.com/office/drawing/2014/main" id="{79645D66-C125-39E5-EA38-A816948A1130}"/>
              </a:ext>
            </a:extLst>
          </p:cNvPr>
          <p:cNvSpPr txBox="1">
            <a:spLocks/>
          </p:cNvSpPr>
          <p:nvPr/>
        </p:nvSpPr>
        <p:spPr>
          <a:xfrm>
            <a:off x="9132280" y="6220810"/>
            <a:ext cx="2736280" cy="275276"/>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defTabSz="667512">
              <a:spcBef>
                <a:spcPts val="730"/>
              </a:spcBef>
            </a:pPr>
            <a:fld id="{1786393E-6296-424F-AF36-5074ECBA9143}" type="slidenum">
              <a:rPr lang="en-US" sz="730" b="0" i="0" kern="1200">
                <a:solidFill>
                  <a:schemeClr val="tx1"/>
                </a:solidFill>
                <a:latin typeface="AvenirNext LT Pro Regular" panose="020B0504020202020204" pitchFamily="34" charset="77"/>
                <a:ea typeface="+mn-ea"/>
                <a:cs typeface="+mn-cs"/>
              </a:rPr>
              <a:pPr algn="r" defTabSz="667512">
                <a:spcBef>
                  <a:spcPts val="730"/>
                </a:spcBef>
              </a:pPr>
              <a:t>10</a:t>
            </a:fld>
            <a:endParaRPr lang="en-US">
              <a:solidFill>
                <a:schemeClr val="tx1"/>
              </a:solidFill>
            </a:endParaRPr>
          </a:p>
        </p:txBody>
      </p:sp>
      <p:pic>
        <p:nvPicPr>
          <p:cNvPr id="1026" name="Picture 2" descr="A close-up of a survey&#10;&#10;Description automatically generated">
            <a:extLst>
              <a:ext uri="{FF2B5EF4-FFF2-40B4-BE49-F238E27FC236}">
                <a16:creationId xmlns:a16="http://schemas.microsoft.com/office/drawing/2014/main" id="{388264D7-DDFC-6B6B-502D-95C6560E27C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92647" y="678730"/>
            <a:ext cx="7543796" cy="5482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469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33" name="Freeform: Shape 1032">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35" name="Right Triangle 1034">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8A94113A-A348-B0FC-4A85-9145602201B6}"/>
              </a:ext>
            </a:extLst>
          </p:cNvPr>
          <p:cNvSpPr>
            <a:spLocks/>
          </p:cNvSpPr>
          <p:nvPr/>
        </p:nvSpPr>
        <p:spPr>
          <a:xfrm>
            <a:off x="139908" y="6356350"/>
            <a:ext cx="3725863" cy="37483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63249"/>
              </a:solidFill>
              <a:effectLst/>
              <a:uLnTx/>
              <a:uFillTx/>
              <a:latin typeface="Calibri" panose="020F0502020204030204"/>
              <a:ea typeface="+mn-ea"/>
              <a:cs typeface="+mn-cs"/>
            </a:endParaRPr>
          </a:p>
        </p:txBody>
      </p:sp>
      <p:sp>
        <p:nvSpPr>
          <p:cNvPr id="7" name="Text Placeholder 7">
            <a:extLst>
              <a:ext uri="{FF2B5EF4-FFF2-40B4-BE49-F238E27FC236}">
                <a16:creationId xmlns:a16="http://schemas.microsoft.com/office/drawing/2014/main" id="{79645D66-C125-39E5-EA38-A816948A1130}"/>
              </a:ext>
            </a:extLst>
          </p:cNvPr>
          <p:cNvSpPr txBox="1">
            <a:spLocks/>
          </p:cNvSpPr>
          <p:nvPr/>
        </p:nvSpPr>
        <p:spPr>
          <a:xfrm>
            <a:off x="9132280" y="6209349"/>
            <a:ext cx="2736280" cy="275276"/>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67512" rtl="0" eaLnBrk="1" fontAlgn="auto" latinLnBrk="0" hangingPunct="1">
              <a:lnSpc>
                <a:spcPct val="90000"/>
              </a:lnSpc>
              <a:spcBef>
                <a:spcPts val="730"/>
              </a:spcBef>
              <a:spcAft>
                <a:spcPts val="0"/>
              </a:spcAft>
              <a:buClrTx/>
              <a:buSzTx/>
              <a:buFont typeface="Arial" panose="020B0604020202020204" pitchFamily="34" charset="0"/>
              <a:buNone/>
              <a:tabLst/>
              <a:defRPr/>
            </a:pPr>
            <a:fld id="{1786393E-6296-424F-AF36-5074ECBA9143}" type="slidenum">
              <a:rPr kumimoji="0" lang="en-US" sz="730" b="0" i="0" u="none" strike="noStrike" kern="1200" cap="none" spc="0" normalizeH="0" baseline="0" noProof="0">
                <a:ln>
                  <a:noFill/>
                </a:ln>
                <a:solidFill>
                  <a:srgbClr val="263249"/>
                </a:solidFill>
                <a:effectLst/>
                <a:uLnTx/>
                <a:uFillTx/>
                <a:latin typeface="AvenirNext LT Pro Regular" panose="020B0504020202020204" pitchFamily="34" charset="77"/>
                <a:ea typeface="+mn-ea"/>
                <a:cs typeface="+mn-cs"/>
              </a:rPr>
              <a:pPr marL="0" marR="0" lvl="0" indent="0" algn="r" defTabSz="667512" rtl="0" eaLnBrk="1" fontAlgn="auto" latinLnBrk="0" hangingPunct="1">
                <a:lnSpc>
                  <a:spcPct val="90000"/>
                </a:lnSpc>
                <a:spcBef>
                  <a:spcPts val="730"/>
                </a:spcBef>
                <a:spcAft>
                  <a:spcPts val="0"/>
                </a:spcAft>
                <a:buClrTx/>
                <a:buSzTx/>
                <a:buFont typeface="Arial" panose="020B0604020202020204" pitchFamily="34" charset="0"/>
                <a:buNone/>
                <a:tabLst/>
                <a:defRPr/>
              </a:pPr>
              <a:t>11</a:t>
            </a:fld>
            <a:endParaRPr kumimoji="0" lang="en-US" sz="1000" b="0" i="0" u="none" strike="noStrike" kern="1200" cap="none" spc="0" normalizeH="0" baseline="0" noProof="0" dirty="0">
              <a:ln>
                <a:noFill/>
              </a:ln>
              <a:solidFill>
                <a:srgbClr val="263249"/>
              </a:solidFill>
              <a:effectLst/>
              <a:uLnTx/>
              <a:uFillTx/>
              <a:latin typeface="AvenirNext LT Pro Regular" panose="020B0504020202020204" pitchFamily="34" charset="77"/>
              <a:ea typeface="+mn-ea"/>
              <a:cs typeface="+mn-cs"/>
            </a:endParaRPr>
          </a:p>
        </p:txBody>
      </p:sp>
      <p:pic>
        <p:nvPicPr>
          <p:cNvPr id="3074" name="Picture 2">
            <a:extLst>
              <a:ext uri="{FF2B5EF4-FFF2-40B4-BE49-F238E27FC236}">
                <a16:creationId xmlns:a16="http://schemas.microsoft.com/office/drawing/2014/main" id="{E00D1DF4-0BEF-9837-0A31-2292D25CF4B0}"/>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615427" y="1081120"/>
            <a:ext cx="7870653" cy="50803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699E645-9BDE-9210-9A7A-0AC1613D1282}"/>
              </a:ext>
            </a:extLst>
          </p:cNvPr>
          <p:cNvSpPr txBox="1"/>
          <p:nvPr/>
        </p:nvSpPr>
        <p:spPr>
          <a:xfrm>
            <a:off x="1648092" y="696564"/>
            <a:ext cx="6094476" cy="1046440"/>
          </a:xfrm>
          <a:prstGeom prst="rect">
            <a:avLst/>
          </a:prstGeom>
          <a:noFill/>
        </p:spPr>
        <p:txBody>
          <a:bodyPr wrap="square">
            <a:spAutoFit/>
          </a:bodyPr>
          <a:lstStyle/>
          <a:p>
            <a:pPr algn="ctr" rtl="0">
              <a:spcBef>
                <a:spcPts val="0"/>
              </a:spcBef>
              <a:spcAft>
                <a:spcPts val="0"/>
              </a:spcAft>
            </a:pPr>
            <a:r>
              <a:rPr lang="en-US" sz="1400" b="1" i="0" u="none" strike="noStrike" dirty="0">
                <a:solidFill>
                  <a:srgbClr val="000000"/>
                </a:solidFill>
                <a:effectLst/>
                <a:latin typeface="Times New Roman" panose="02020603050405020304" pitchFamily="18" charset="0"/>
              </a:rPr>
              <a:t>Figure 9 - ASBOG</a:t>
            </a:r>
            <a:r>
              <a:rPr lang="en-US" sz="1400" b="1" i="0" u="none" strike="noStrike" baseline="30000" dirty="0">
                <a:solidFill>
                  <a:srgbClr val="000000"/>
                </a:solidFill>
                <a:effectLst/>
                <a:latin typeface="Times New Roman" panose="02020603050405020304" pitchFamily="18" charset="0"/>
              </a:rPr>
              <a:t>®</a:t>
            </a:r>
            <a:r>
              <a:rPr lang="en-US" sz="1400" b="1" i="0" u="none" strike="noStrike" dirty="0">
                <a:solidFill>
                  <a:srgbClr val="000000"/>
                </a:solidFill>
                <a:effectLst/>
                <a:latin typeface="Times New Roman" panose="02020603050405020304" pitchFamily="18" charset="0"/>
              </a:rPr>
              <a:t> 2023 Task Analysis Survey </a:t>
            </a:r>
            <a:endParaRPr lang="en-US" b="0" dirty="0">
              <a:effectLst/>
            </a:endParaRPr>
          </a:p>
          <a:p>
            <a:pPr algn="ctr" rtl="0">
              <a:spcBef>
                <a:spcPts val="0"/>
              </a:spcBef>
              <a:spcAft>
                <a:spcPts val="0"/>
              </a:spcAft>
            </a:pPr>
            <a:r>
              <a:rPr lang="en-US" sz="1200" b="1" i="0" u="none" strike="noStrike" dirty="0">
                <a:solidFill>
                  <a:srgbClr val="000000"/>
                </a:solidFill>
                <a:effectLst/>
                <a:latin typeface="Times New Roman" panose="02020603050405020304" pitchFamily="18" charset="0"/>
              </a:rPr>
              <a:t>Mean Values for All Task Statements for Practicing Geologists (n = 4,744)</a:t>
            </a:r>
            <a:endParaRPr lang="en-US" b="0" dirty="0">
              <a:effectLst/>
            </a:endParaRPr>
          </a:p>
          <a:p>
            <a:br>
              <a:rPr lang="en-US" dirty="0"/>
            </a:br>
            <a:endParaRPr lang="en-US" dirty="0"/>
          </a:p>
        </p:txBody>
      </p:sp>
      <p:pic>
        <p:nvPicPr>
          <p:cNvPr id="2" name="Picture 1">
            <a:extLst>
              <a:ext uri="{FF2B5EF4-FFF2-40B4-BE49-F238E27FC236}">
                <a16:creationId xmlns:a16="http://schemas.microsoft.com/office/drawing/2014/main" id="{9F6AA350-12D9-97C5-24B2-34010244948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095146" y="4222234"/>
            <a:ext cx="5846840" cy="2071658"/>
          </a:xfrm>
          <a:prstGeom prst="rect">
            <a:avLst/>
          </a:prstGeom>
        </p:spPr>
      </p:pic>
      <p:sp>
        <p:nvSpPr>
          <p:cNvPr id="4" name="TextBox 3">
            <a:extLst>
              <a:ext uri="{FF2B5EF4-FFF2-40B4-BE49-F238E27FC236}">
                <a16:creationId xmlns:a16="http://schemas.microsoft.com/office/drawing/2014/main" id="{516F262B-F158-2D0A-FD21-87F6244DDD3B}"/>
              </a:ext>
            </a:extLst>
          </p:cNvPr>
          <p:cNvSpPr txBox="1"/>
          <p:nvPr/>
        </p:nvSpPr>
        <p:spPr>
          <a:xfrm>
            <a:off x="7416568" y="3721387"/>
            <a:ext cx="728115" cy="461665"/>
          </a:xfrm>
          <a:prstGeom prst="rect">
            <a:avLst/>
          </a:prstGeom>
          <a:noFill/>
        </p:spPr>
        <p:txBody>
          <a:bodyPr wrap="square" rtlCol="0">
            <a:spAutoFit/>
          </a:bodyPr>
          <a:lstStyle/>
          <a:p>
            <a:r>
              <a:rPr lang="en-US" sz="800" b="1" dirty="0">
                <a:latin typeface="Times New Roman" panose="02020603050405020304" pitchFamily="18" charset="0"/>
                <a:cs typeface="Times New Roman" panose="02020603050405020304" pitchFamily="18" charset="0"/>
              </a:rPr>
              <a:t>Mineral and Energy Resources</a:t>
            </a:r>
          </a:p>
        </p:txBody>
      </p:sp>
      <p:sp>
        <p:nvSpPr>
          <p:cNvPr id="6" name="TextBox 5">
            <a:extLst>
              <a:ext uri="{FF2B5EF4-FFF2-40B4-BE49-F238E27FC236}">
                <a16:creationId xmlns:a16="http://schemas.microsoft.com/office/drawing/2014/main" id="{E0FA6881-AF8F-7198-DFE7-EE53E103FACB}"/>
              </a:ext>
            </a:extLst>
          </p:cNvPr>
          <p:cNvSpPr txBox="1"/>
          <p:nvPr/>
        </p:nvSpPr>
        <p:spPr>
          <a:xfrm>
            <a:off x="6485120" y="3829768"/>
            <a:ext cx="728115" cy="338554"/>
          </a:xfrm>
          <a:prstGeom prst="rect">
            <a:avLst/>
          </a:prstGeom>
          <a:noFill/>
        </p:spPr>
        <p:txBody>
          <a:bodyPr wrap="square" rtlCol="0">
            <a:spAutoFit/>
          </a:bodyPr>
          <a:lstStyle/>
          <a:p>
            <a:r>
              <a:rPr lang="en-US" sz="800" b="1" dirty="0">
                <a:latin typeface="Times New Roman" panose="02020603050405020304" pitchFamily="18" charset="0"/>
                <a:cs typeface="Times New Roman" panose="02020603050405020304" pitchFamily="18" charset="0"/>
              </a:rPr>
              <a:t>Engineering Geology</a:t>
            </a:r>
          </a:p>
        </p:txBody>
      </p:sp>
      <p:sp>
        <p:nvSpPr>
          <p:cNvPr id="9" name="Arrow: Down 8">
            <a:extLst>
              <a:ext uri="{FF2B5EF4-FFF2-40B4-BE49-F238E27FC236}">
                <a16:creationId xmlns:a16="http://schemas.microsoft.com/office/drawing/2014/main" id="{EBDF1194-052A-DF0C-6071-ED6B6E28B5E5}"/>
              </a:ext>
            </a:extLst>
          </p:cNvPr>
          <p:cNvSpPr/>
          <p:nvPr/>
        </p:nvSpPr>
        <p:spPr>
          <a:xfrm>
            <a:off x="9414559" y="3094372"/>
            <a:ext cx="473633" cy="4619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4D62CDB8-5449-53AE-BB23-54886DED9DFC}"/>
              </a:ext>
            </a:extLst>
          </p:cNvPr>
          <p:cNvSpPr/>
          <p:nvPr/>
        </p:nvSpPr>
        <p:spPr>
          <a:xfrm rot="10800000">
            <a:off x="9414559" y="1793830"/>
            <a:ext cx="473633" cy="4619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F67BCB3-0677-32C3-E306-68FA45387F40}"/>
              </a:ext>
            </a:extLst>
          </p:cNvPr>
          <p:cNvSpPr/>
          <p:nvPr/>
        </p:nvSpPr>
        <p:spPr>
          <a:xfrm>
            <a:off x="8576720" y="2239833"/>
            <a:ext cx="2149313" cy="85784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Percent exam content</a:t>
            </a:r>
          </a:p>
        </p:txBody>
      </p:sp>
      <p:sp>
        <p:nvSpPr>
          <p:cNvPr id="11" name="TextBox 10">
            <a:extLst>
              <a:ext uri="{FF2B5EF4-FFF2-40B4-BE49-F238E27FC236}">
                <a16:creationId xmlns:a16="http://schemas.microsoft.com/office/drawing/2014/main" id="{0116710D-661B-4CDD-D335-2C8DB3ABA7A9}"/>
              </a:ext>
            </a:extLst>
          </p:cNvPr>
          <p:cNvSpPr txBox="1"/>
          <p:nvPr/>
        </p:nvSpPr>
        <p:spPr>
          <a:xfrm>
            <a:off x="8544533" y="1366788"/>
            <a:ext cx="2213683" cy="369332"/>
          </a:xfrm>
          <a:prstGeom prst="rect">
            <a:avLst/>
          </a:prstGeom>
          <a:noFill/>
        </p:spPr>
        <p:txBody>
          <a:bodyPr wrap="none" rtlCol="0">
            <a:spAutoFit/>
          </a:bodyPr>
          <a:lstStyle/>
          <a:p>
            <a:r>
              <a:rPr lang="en-US" dirty="0"/>
              <a:t>More exam questions</a:t>
            </a:r>
          </a:p>
        </p:txBody>
      </p:sp>
      <p:sp>
        <p:nvSpPr>
          <p:cNvPr id="12" name="TextBox 11">
            <a:extLst>
              <a:ext uri="{FF2B5EF4-FFF2-40B4-BE49-F238E27FC236}">
                <a16:creationId xmlns:a16="http://schemas.microsoft.com/office/drawing/2014/main" id="{4B682D9C-8445-CD43-BCEA-E6A3F2BA47C0}"/>
              </a:ext>
            </a:extLst>
          </p:cNvPr>
          <p:cNvSpPr txBox="1"/>
          <p:nvPr/>
        </p:nvSpPr>
        <p:spPr>
          <a:xfrm>
            <a:off x="8546625" y="3508687"/>
            <a:ext cx="2277418" cy="369332"/>
          </a:xfrm>
          <a:prstGeom prst="rect">
            <a:avLst/>
          </a:prstGeom>
          <a:noFill/>
        </p:spPr>
        <p:txBody>
          <a:bodyPr wrap="none" rtlCol="0">
            <a:spAutoFit/>
          </a:bodyPr>
          <a:lstStyle/>
          <a:p>
            <a:r>
              <a:rPr lang="en-US" dirty="0"/>
              <a:t>Fewer exam questions</a:t>
            </a:r>
          </a:p>
        </p:txBody>
      </p:sp>
      <p:sp>
        <p:nvSpPr>
          <p:cNvPr id="13" name="Rectangle 12">
            <a:extLst>
              <a:ext uri="{FF2B5EF4-FFF2-40B4-BE49-F238E27FC236}">
                <a16:creationId xmlns:a16="http://schemas.microsoft.com/office/drawing/2014/main" id="{56360066-6AFB-A692-DD0D-BCA26F5BDFF5}"/>
              </a:ext>
            </a:extLst>
          </p:cNvPr>
          <p:cNvSpPr/>
          <p:nvPr/>
        </p:nvSpPr>
        <p:spPr>
          <a:xfrm>
            <a:off x="1253765" y="1178351"/>
            <a:ext cx="820132" cy="1457415"/>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1FC601-FC0B-3A93-822F-EA9D34AC1817}"/>
              </a:ext>
            </a:extLst>
          </p:cNvPr>
          <p:cNvSpPr/>
          <p:nvPr/>
        </p:nvSpPr>
        <p:spPr>
          <a:xfrm>
            <a:off x="5364848" y="1194590"/>
            <a:ext cx="2037158" cy="1441176"/>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6BF7842-1C2A-7A0C-D0EB-7C7841AC9777}"/>
              </a:ext>
            </a:extLst>
          </p:cNvPr>
          <p:cNvSpPr/>
          <p:nvPr/>
        </p:nvSpPr>
        <p:spPr>
          <a:xfrm>
            <a:off x="2082750" y="2668753"/>
            <a:ext cx="3282097" cy="1457415"/>
          </a:xfrm>
          <a:prstGeom prst="rect">
            <a:avLst/>
          </a:prstGeom>
          <a:solidFill>
            <a:srgbClr val="00B0F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0994292-8B98-0D5C-4DB6-7B5D524BEACE}"/>
              </a:ext>
            </a:extLst>
          </p:cNvPr>
          <p:cNvSpPr/>
          <p:nvPr/>
        </p:nvSpPr>
        <p:spPr>
          <a:xfrm>
            <a:off x="7370558" y="2668753"/>
            <a:ext cx="962949" cy="1457415"/>
          </a:xfrm>
          <a:prstGeom prst="rect">
            <a:avLst/>
          </a:prstGeom>
          <a:solidFill>
            <a:srgbClr val="00B0F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1438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 name="Picture 3" descr="A diagram of pie charts&#10;&#10;Description automatically generated with medium confidence">
            <a:extLst>
              <a:ext uri="{FF2B5EF4-FFF2-40B4-BE49-F238E27FC236}">
                <a16:creationId xmlns:a16="http://schemas.microsoft.com/office/drawing/2014/main" id="{60322918-5BDB-27FF-4A81-46016A8B93CF}"/>
              </a:ext>
            </a:extLst>
          </p:cNvPr>
          <p:cNvPicPr>
            <a:picLocks noChangeAspect="1"/>
          </p:cNvPicPr>
          <p:nvPr/>
        </p:nvPicPr>
        <p:blipFill rotWithShape="1">
          <a:blip r:embed="rId2" cstate="print">
            <a:alphaModFix/>
            <a:extLst>
              <a:ext uri="{28A0092B-C50C-407E-A947-70E740481C1C}">
                <a14:useLocalDpi xmlns:a14="http://schemas.microsoft.com/office/drawing/2010/main"/>
              </a:ext>
            </a:extLst>
          </a:blip>
          <a:srcRect b="-1"/>
          <a:stretch/>
        </p:blipFill>
        <p:spPr>
          <a:xfrm>
            <a:off x="4547937" y="-5"/>
            <a:ext cx="7644062" cy="3681406"/>
          </a:xfrm>
          <a:prstGeom prst="rect">
            <a:avLst/>
          </a:prstGeom>
        </p:spPr>
      </p:pic>
      <p:sp>
        <p:nvSpPr>
          <p:cNvPr id="14" name="Rectangle 13">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Content Placeholder 6" descr="A close-up of a list&#10;&#10;Description automatically generated">
            <a:extLst>
              <a:ext uri="{FF2B5EF4-FFF2-40B4-BE49-F238E27FC236}">
                <a16:creationId xmlns:a16="http://schemas.microsoft.com/office/drawing/2014/main" id="{F37B821A-CED1-BE05-882B-A655DFCE9E80}"/>
              </a:ext>
            </a:extLst>
          </p:cNvPr>
          <p:cNvPicPr>
            <a:picLocks noGrp="1" noChangeAspect="1"/>
          </p:cNvPicPr>
          <p:nvPr>
            <p:ph idx="10"/>
          </p:nvPr>
        </p:nvPicPr>
        <p:blipFill rotWithShape="1">
          <a:blip r:embed="rId3" cstate="print">
            <a:extLst>
              <a:ext uri="{28A0092B-C50C-407E-A947-70E740481C1C}">
                <a14:useLocalDpi xmlns:a14="http://schemas.microsoft.com/office/drawing/2010/main"/>
              </a:ext>
            </a:extLst>
          </a:blip>
          <a:srcRect/>
          <a:stretch/>
        </p:blipFill>
        <p:spPr>
          <a:xfrm>
            <a:off x="4547938" y="3681409"/>
            <a:ext cx="7644062" cy="3176595"/>
          </a:xfrm>
          <a:prstGeom prst="rect">
            <a:avLst/>
          </a:prstGeom>
        </p:spPr>
      </p:pic>
      <p:sp>
        <p:nvSpPr>
          <p:cNvPr id="2" name="Title 1">
            <a:extLst>
              <a:ext uri="{FF2B5EF4-FFF2-40B4-BE49-F238E27FC236}">
                <a16:creationId xmlns:a16="http://schemas.microsoft.com/office/drawing/2014/main" id="{9726819E-773F-F4C9-D5C4-2A206EC2A6B0}"/>
              </a:ext>
            </a:extLst>
          </p:cNvPr>
          <p:cNvSpPr>
            <a:spLocks noGrp="1"/>
          </p:cNvSpPr>
          <p:nvPr>
            <p:ph type="title"/>
          </p:nvPr>
        </p:nvSpPr>
        <p:spPr>
          <a:xfrm>
            <a:off x="838200" y="1115219"/>
            <a:ext cx="5395912" cy="2387600"/>
          </a:xfrm>
        </p:spPr>
        <p:txBody>
          <a:bodyPr vert="horz" lIns="91440" tIns="45720" rIns="91440" bIns="45720" rtlCol="0" anchor="b">
            <a:normAutofit/>
          </a:bodyPr>
          <a:lstStyle/>
          <a:p>
            <a:r>
              <a:rPr lang="en-US" sz="5000" kern="1200">
                <a:solidFill>
                  <a:schemeClr val="bg1"/>
                </a:solidFill>
                <a:latin typeface="+mj-lt"/>
                <a:ea typeface="+mj-ea"/>
                <a:cs typeface="+mj-cs"/>
              </a:rPr>
              <a:t>Exam Domains: Question Topics</a:t>
            </a:r>
          </a:p>
        </p:txBody>
      </p:sp>
      <p:sp>
        <p:nvSpPr>
          <p:cNvPr id="6" name="Text Placeholder 7">
            <a:extLst>
              <a:ext uri="{FF2B5EF4-FFF2-40B4-BE49-F238E27FC236}">
                <a16:creationId xmlns:a16="http://schemas.microsoft.com/office/drawing/2014/main" id="{B46429E7-A30B-A018-1240-7BCF941B4594}"/>
              </a:ext>
            </a:extLst>
          </p:cNvPr>
          <p:cNvSpPr txBox="1">
            <a:spLocks/>
          </p:cNvSpPr>
          <p:nvPr/>
        </p:nvSpPr>
        <p:spPr>
          <a:xfrm>
            <a:off x="0" y="0"/>
            <a:ext cx="5395912" cy="16557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1786393E-6296-424F-AF36-5074ECBA9143}" type="slidenum">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12</a:t>
            </a:fld>
            <a:endPar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CD2D0A5-9AC5-F53D-A023-5F588DD561FE}"/>
              </a:ext>
            </a:extLst>
          </p:cNvPr>
          <p:cNvSpPr/>
          <p:nvPr/>
        </p:nvSpPr>
        <p:spPr>
          <a:xfrm>
            <a:off x="10371984" y="4100423"/>
            <a:ext cx="1820016" cy="337762"/>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C9EAAF6-1A1C-E631-56B3-0C37B0BADEA0}"/>
              </a:ext>
            </a:extLst>
          </p:cNvPr>
          <p:cNvSpPr/>
          <p:nvPr/>
        </p:nvSpPr>
        <p:spPr>
          <a:xfrm>
            <a:off x="11396545" y="5598722"/>
            <a:ext cx="795453" cy="924741"/>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3B7BF29-6DD9-098D-89DC-2584195A5ED1}"/>
              </a:ext>
            </a:extLst>
          </p:cNvPr>
          <p:cNvSpPr/>
          <p:nvPr/>
        </p:nvSpPr>
        <p:spPr>
          <a:xfrm>
            <a:off x="10371983" y="4438185"/>
            <a:ext cx="1024559" cy="1795345"/>
          </a:xfrm>
          <a:prstGeom prst="rect">
            <a:avLst/>
          </a:prstGeom>
          <a:solidFill>
            <a:srgbClr val="92D05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C893B1F-2783-C9B4-06E4-1C1C8289B577}"/>
              </a:ext>
            </a:extLst>
          </p:cNvPr>
          <p:cNvSpPr/>
          <p:nvPr/>
        </p:nvSpPr>
        <p:spPr>
          <a:xfrm>
            <a:off x="11396547" y="4438177"/>
            <a:ext cx="795453" cy="1160541"/>
          </a:xfrm>
          <a:prstGeom prst="rect">
            <a:avLst/>
          </a:prstGeom>
          <a:solidFill>
            <a:srgbClr val="00B0F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D69369-CB5B-A86B-26AC-5A647D2C1D39}"/>
              </a:ext>
            </a:extLst>
          </p:cNvPr>
          <p:cNvSpPr/>
          <p:nvPr/>
        </p:nvSpPr>
        <p:spPr>
          <a:xfrm>
            <a:off x="10371978" y="6233530"/>
            <a:ext cx="1024559" cy="289933"/>
          </a:xfrm>
          <a:prstGeom prst="rect">
            <a:avLst/>
          </a:prstGeom>
          <a:solidFill>
            <a:srgbClr val="00B0F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2AD059F-05AC-98E2-0A42-9A0637A3B670}"/>
              </a:ext>
            </a:extLst>
          </p:cNvPr>
          <p:cNvSpPr txBox="1"/>
          <p:nvPr/>
        </p:nvSpPr>
        <p:spPr>
          <a:xfrm>
            <a:off x="601306" y="3842242"/>
            <a:ext cx="3946628" cy="2031325"/>
          </a:xfrm>
          <a:prstGeom prst="rect">
            <a:avLst/>
          </a:prstGeom>
          <a:noFill/>
        </p:spPr>
        <p:txBody>
          <a:bodyPr wrap="square">
            <a:spAutoFit/>
          </a:bodyPr>
          <a:lstStyle/>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panose="020F0502020204030204"/>
                <a:ea typeface="+mn-ea"/>
                <a:cs typeface="+mn-cs"/>
              </a:rPr>
              <a:t>General and Field Geology is important to both exams</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bg1"/>
                </a:solidFill>
                <a:latin typeface="Calibri" panose="020F0502020204030204"/>
              </a:rPr>
              <a:t>Fundamentals exam is more balanced by domain</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panose="020F0502020204030204"/>
                <a:ea typeface="+mn-ea"/>
                <a:cs typeface="+mn-cs"/>
              </a:rPr>
              <a:t>Practice exam is more weighted toward engineering, environmental, and economic geology</a:t>
            </a:r>
          </a:p>
        </p:txBody>
      </p:sp>
    </p:spTree>
    <p:extLst>
      <p:ext uri="{BB962C8B-B14F-4D97-AF65-F5344CB8AC3E}">
        <p14:creationId xmlns:p14="http://schemas.microsoft.com/office/powerpoint/2010/main" val="407734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DB3E915-3FE1-D6E3-3021-D02D7E560541}"/>
              </a:ext>
            </a:extLst>
          </p:cNvPr>
          <p:cNvPicPr>
            <a:picLocks noChangeAspect="1"/>
          </p:cNvPicPr>
          <p:nvPr/>
        </p:nvPicPr>
        <p:blipFill>
          <a:blip r:embed="rId2"/>
          <a:stretch>
            <a:fillRect/>
          </a:stretch>
        </p:blipFill>
        <p:spPr>
          <a:xfrm>
            <a:off x="1449267" y="707729"/>
            <a:ext cx="3787500" cy="5464471"/>
          </a:xfrm>
          <a:prstGeom prst="rect">
            <a:avLst/>
          </a:prstGeom>
        </p:spPr>
      </p:pic>
      <p:sp>
        <p:nvSpPr>
          <p:cNvPr id="2" name="Title 1">
            <a:extLst>
              <a:ext uri="{FF2B5EF4-FFF2-40B4-BE49-F238E27FC236}">
                <a16:creationId xmlns:a16="http://schemas.microsoft.com/office/drawing/2014/main" id="{9EBDBB88-394A-2C9C-DB06-DFBD6A2E0B91}"/>
              </a:ext>
            </a:extLst>
          </p:cNvPr>
          <p:cNvSpPr>
            <a:spLocks noGrp="1"/>
          </p:cNvSpPr>
          <p:nvPr>
            <p:ph type="title"/>
          </p:nvPr>
        </p:nvSpPr>
        <p:spPr>
          <a:xfrm>
            <a:off x="0" y="199675"/>
            <a:ext cx="7896368" cy="498345"/>
          </a:xfrm>
        </p:spPr>
        <p:txBody>
          <a:bodyPr/>
          <a:lstStyle/>
          <a:p>
            <a:r>
              <a:rPr lang="en-US" dirty="0"/>
              <a:t>Additional Resources</a:t>
            </a:r>
          </a:p>
        </p:txBody>
      </p:sp>
      <p:sp>
        <p:nvSpPr>
          <p:cNvPr id="4" name="Text Placeholder 3">
            <a:extLst>
              <a:ext uri="{FF2B5EF4-FFF2-40B4-BE49-F238E27FC236}">
                <a16:creationId xmlns:a16="http://schemas.microsoft.com/office/drawing/2014/main" id="{E0B64FE6-B7CD-E86A-CF37-13B494A572FC}"/>
              </a:ext>
            </a:extLst>
          </p:cNvPr>
          <p:cNvSpPr>
            <a:spLocks noGrp="1"/>
          </p:cNvSpPr>
          <p:nvPr>
            <p:ph type="body" sz="quarter" idx="13"/>
          </p:nvPr>
        </p:nvSpPr>
        <p:spPr/>
        <p:txBody>
          <a:bodyPr/>
          <a:lstStyle/>
          <a:p>
            <a:endParaRPr lang="en-US"/>
          </a:p>
        </p:txBody>
      </p:sp>
      <p:sp>
        <p:nvSpPr>
          <p:cNvPr id="6" name="Text Placeholder 7">
            <a:extLst>
              <a:ext uri="{FF2B5EF4-FFF2-40B4-BE49-F238E27FC236}">
                <a16:creationId xmlns:a16="http://schemas.microsoft.com/office/drawing/2014/main" id="{398FD7F2-6BE8-3F9B-946F-6D87C2F7D2B3}"/>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1786393E-6296-424F-AF36-5074ECBA9143}" type="slidenum">
              <a:rPr kumimoji="0" lang="en-US" sz="1000" b="0" i="0" u="none" strike="noStrike" kern="1200" cap="none" spc="0" normalizeH="0" baseline="0" noProof="0" smtClean="0">
                <a:ln>
                  <a:noFill/>
                </a:ln>
                <a:solidFill>
                  <a:srgbClr val="263249"/>
                </a:solidFill>
                <a:effectLst/>
                <a:uLnTx/>
                <a:uFillTx/>
                <a:latin typeface="AvenirNext LT Pro Regular" panose="020B0504020202020204" pitchFamily="34" charset="77"/>
                <a:ea typeface="+mn-ea"/>
                <a:cs typeface="+mn-cs"/>
              </a:rPr>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13</a:t>
            </a:fld>
            <a:endParaRPr kumimoji="0" lang="en-US" sz="1000" b="0" i="0" u="none" strike="noStrike" kern="1200" cap="none" spc="0" normalizeH="0" baseline="0" noProof="0" dirty="0">
              <a:ln>
                <a:noFill/>
              </a:ln>
              <a:solidFill>
                <a:srgbClr val="263249"/>
              </a:solidFill>
              <a:effectLst/>
              <a:uLnTx/>
              <a:uFillTx/>
              <a:latin typeface="AvenirNext LT Pro Regular" panose="020B0504020202020204" pitchFamily="34" charset="77"/>
              <a:ea typeface="+mn-ea"/>
              <a:cs typeface="+mn-cs"/>
            </a:endParaRPr>
          </a:p>
        </p:txBody>
      </p:sp>
      <p:sp>
        <p:nvSpPr>
          <p:cNvPr id="8" name="Content Placeholder 7">
            <a:extLst>
              <a:ext uri="{FF2B5EF4-FFF2-40B4-BE49-F238E27FC236}">
                <a16:creationId xmlns:a16="http://schemas.microsoft.com/office/drawing/2014/main" id="{A55539C6-E749-0A75-A490-6FC9FFD3B667}"/>
              </a:ext>
            </a:extLst>
          </p:cNvPr>
          <p:cNvSpPr>
            <a:spLocks noGrp="1"/>
          </p:cNvSpPr>
          <p:nvPr>
            <p:ph idx="14"/>
          </p:nvPr>
        </p:nvSpPr>
        <p:spPr>
          <a:xfrm>
            <a:off x="3343017" y="3641291"/>
            <a:ext cx="8464670" cy="851196"/>
          </a:xfrm>
        </p:spPr>
        <p:txBody>
          <a:bodyPr>
            <a:normAutofit/>
          </a:bodyPr>
          <a:lstStyle/>
          <a:p>
            <a:pPr marL="285750" indent="-285750">
              <a:buFont typeface="Arial" panose="020B0604020202020204" pitchFamily="34" charset="0"/>
              <a:buChar char="•"/>
            </a:pPr>
            <a:r>
              <a:rPr lang="en-US" sz="1800" dirty="0">
                <a:latin typeface="+mn-lt"/>
              </a:rPr>
              <a:t>ASBOG offers an 8-hour FG prep course! Visit our website to register!</a:t>
            </a:r>
          </a:p>
        </p:txBody>
      </p:sp>
      <p:sp>
        <p:nvSpPr>
          <p:cNvPr id="10" name="TextBox 9">
            <a:extLst>
              <a:ext uri="{FF2B5EF4-FFF2-40B4-BE49-F238E27FC236}">
                <a16:creationId xmlns:a16="http://schemas.microsoft.com/office/drawing/2014/main" id="{7DFD6C11-428A-C87D-3200-74A9374CF26E}"/>
              </a:ext>
            </a:extLst>
          </p:cNvPr>
          <p:cNvSpPr txBox="1"/>
          <p:nvPr/>
        </p:nvSpPr>
        <p:spPr>
          <a:xfrm>
            <a:off x="3343017" y="1635368"/>
            <a:ext cx="8709077" cy="1477328"/>
          </a:xfrm>
          <a:prstGeom prst="rect">
            <a:avLst/>
          </a:prstGeom>
          <a:noFill/>
        </p:spPr>
        <p:txBody>
          <a:bodyPr wrap="square">
            <a:spAutoFit/>
          </a:bodyPr>
          <a:lstStyle/>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rPr>
              <a:t>Download ASBOG’s Candidate handbook</a:t>
            </a:r>
          </a:p>
          <a:p>
            <a:pPr marL="625475" marR="0" lvl="3" indent="-1635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625475" algn="l"/>
              </a:tabLst>
              <a:defRPr/>
            </a:pPr>
            <a:r>
              <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rPr>
              <a:t>Includes detailed instructions for exams</a:t>
            </a:r>
          </a:p>
          <a:p>
            <a:pPr marL="625475" marR="0" lvl="3" indent="-1635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625475" algn="l"/>
              </a:tabLst>
              <a:defRPr/>
            </a:pPr>
            <a:r>
              <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rPr>
              <a:t>Information on blueprints and topics</a:t>
            </a:r>
          </a:p>
          <a:p>
            <a:pPr marL="625475" marR="0" lvl="3" indent="-1635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625475" algn="l"/>
              </a:tabLst>
              <a:defRPr/>
            </a:pPr>
            <a:r>
              <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rPr>
              <a:t>Sample questions</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B1AAE47-AE71-7B90-A565-202E4CF6871E}"/>
              </a:ext>
            </a:extLst>
          </p:cNvPr>
          <p:cNvSpPr txBox="1"/>
          <p:nvPr/>
        </p:nvSpPr>
        <p:spPr>
          <a:xfrm>
            <a:off x="3343017" y="5482393"/>
            <a:ext cx="10149173"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rPr>
              <a:t>Visit </a:t>
            </a:r>
            <a:r>
              <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Candidate Resources (asbog.org)</a:t>
            </a:r>
            <a:r>
              <a:rPr kumimoji="0" lang="en-US" sz="1800" b="0" i="0" u="none" strike="noStrike" kern="1200" cap="none" spc="0" normalizeH="0" baseline="0" noProof="0" dirty="0">
                <a:ln>
                  <a:noFill/>
                </a:ln>
                <a:solidFill>
                  <a:srgbClr val="263249"/>
                </a:solidFill>
                <a:effectLst/>
                <a:uLnTx/>
                <a:uFillTx/>
                <a:latin typeface="Calibri" panose="020F0502020204030204"/>
                <a:ea typeface="+mn-ea"/>
                <a:cs typeface="+mn-cs"/>
              </a:rPr>
              <a:t> for resources on preparing for your exam.</a:t>
            </a:r>
          </a:p>
        </p:txBody>
      </p:sp>
    </p:spTree>
    <p:extLst>
      <p:ext uri="{BB962C8B-B14F-4D97-AF65-F5344CB8AC3E}">
        <p14:creationId xmlns:p14="http://schemas.microsoft.com/office/powerpoint/2010/main" val="1104037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0A7FA-EF70-267E-B020-D8C607C94E35}"/>
              </a:ext>
            </a:extLst>
          </p:cNvPr>
          <p:cNvSpPr>
            <a:spLocks noGrp="1"/>
          </p:cNvSpPr>
          <p:nvPr>
            <p:ph type="ctrTitle"/>
          </p:nvPr>
        </p:nvSpPr>
        <p:spPr/>
        <p:txBody>
          <a:bodyPr/>
          <a:lstStyle/>
          <a:p>
            <a:r>
              <a:rPr lang="en-US" dirty="0"/>
              <a:t>THANK YOU</a:t>
            </a:r>
          </a:p>
        </p:txBody>
      </p:sp>
      <p:pic>
        <p:nvPicPr>
          <p:cNvPr id="3" name="Picture 2">
            <a:extLst>
              <a:ext uri="{FF2B5EF4-FFF2-40B4-BE49-F238E27FC236}">
                <a16:creationId xmlns:a16="http://schemas.microsoft.com/office/drawing/2014/main" id="{9A2B6296-B288-3F13-0FFF-7C4C62FD25F4}"/>
              </a:ext>
            </a:extLst>
          </p:cNvPr>
          <p:cNvPicPr>
            <a:picLocks noChangeAspect="1"/>
          </p:cNvPicPr>
          <p:nvPr/>
        </p:nvPicPr>
        <p:blipFill>
          <a:blip r:embed="rId2"/>
          <a:stretch>
            <a:fillRect/>
          </a:stretch>
        </p:blipFill>
        <p:spPr>
          <a:xfrm>
            <a:off x="6928721" y="3538182"/>
            <a:ext cx="3061338" cy="3026015"/>
          </a:xfrm>
          <a:prstGeom prst="rect">
            <a:avLst/>
          </a:prstGeom>
        </p:spPr>
      </p:pic>
      <p:sp>
        <p:nvSpPr>
          <p:cNvPr id="4" name="Title 1">
            <a:extLst>
              <a:ext uri="{FF2B5EF4-FFF2-40B4-BE49-F238E27FC236}">
                <a16:creationId xmlns:a16="http://schemas.microsoft.com/office/drawing/2014/main" id="{F7B102B5-995E-0CA7-3AD3-47AEBA0D21F7}"/>
              </a:ext>
            </a:extLst>
          </p:cNvPr>
          <p:cNvSpPr txBox="1">
            <a:spLocks/>
          </p:cNvSpPr>
          <p:nvPr/>
        </p:nvSpPr>
        <p:spPr>
          <a:xfrm>
            <a:off x="534649" y="4391077"/>
            <a:ext cx="10217202" cy="105532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600" b="1" i="0" kern="1200" spc="70" baseline="0">
                <a:solidFill>
                  <a:schemeClr val="tx1"/>
                </a:solidFill>
                <a:latin typeface="AvenirNext LT Pro Regular" panose="020B0504020202020204" pitchFamily="34" charset="77"/>
                <a:ea typeface="+mj-ea"/>
                <a:cs typeface="+mj-cs"/>
              </a:defRPr>
            </a:lvl1pPr>
          </a:lstStyle>
          <a:p>
            <a:r>
              <a:rPr lang="en-US" sz="3600" dirty="0"/>
              <a:t>https://www.asbog.org</a:t>
            </a:r>
          </a:p>
        </p:txBody>
      </p:sp>
    </p:spTree>
    <p:extLst>
      <p:ext uri="{BB962C8B-B14F-4D97-AF65-F5344CB8AC3E}">
        <p14:creationId xmlns:p14="http://schemas.microsoft.com/office/powerpoint/2010/main" val="3881037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AA922AB-EBE4-0101-CE36-25D67054206D}"/>
              </a:ext>
            </a:extLst>
          </p:cNvPr>
          <p:cNvSpPr>
            <a:spLocks noGrp="1"/>
          </p:cNvSpPr>
          <p:nvPr>
            <p:ph type="body" sz="quarter" idx="13"/>
          </p:nvPr>
        </p:nvSpPr>
        <p:spPr/>
        <p:txBody>
          <a:bodyPr/>
          <a:lstStyle/>
          <a:p>
            <a:endParaRPr lang="en-US"/>
          </a:p>
        </p:txBody>
      </p:sp>
      <p:sp>
        <p:nvSpPr>
          <p:cNvPr id="4" name="Content Placeholder 3">
            <a:extLst>
              <a:ext uri="{FF2B5EF4-FFF2-40B4-BE49-F238E27FC236}">
                <a16:creationId xmlns:a16="http://schemas.microsoft.com/office/drawing/2014/main" id="{B43E9305-D76F-AEC9-4C77-536C1F132CA1}"/>
              </a:ext>
            </a:extLst>
          </p:cNvPr>
          <p:cNvSpPr>
            <a:spLocks noGrp="1"/>
          </p:cNvSpPr>
          <p:nvPr>
            <p:ph idx="15"/>
          </p:nvPr>
        </p:nvSpPr>
        <p:spPr>
          <a:xfrm>
            <a:off x="3724276" y="1371601"/>
            <a:ext cx="2495550" cy="1895474"/>
          </a:xfrm>
        </p:spPr>
        <p:txBody>
          <a:bodyPr>
            <a:noAutofit/>
          </a:bodyPr>
          <a:lstStyle/>
          <a:p>
            <a:pPr algn="l"/>
            <a:r>
              <a:rPr lang="en-US" sz="1400" b="1" dirty="0"/>
              <a:t>Mining and Energy Resources</a:t>
            </a:r>
          </a:p>
          <a:p>
            <a:pPr marL="171450" indent="-171450" algn="l">
              <a:buFont typeface="Arial" panose="020B0604020202020204" pitchFamily="34" charset="0"/>
              <a:buChar char="•"/>
            </a:pPr>
            <a:r>
              <a:rPr lang="en-US" dirty="0"/>
              <a:t>Structural Geologist</a:t>
            </a:r>
          </a:p>
          <a:p>
            <a:pPr marL="171450" indent="-171450" algn="l">
              <a:buFont typeface="Arial" panose="020B0604020202020204" pitchFamily="34" charset="0"/>
              <a:buChar char="•"/>
            </a:pPr>
            <a:r>
              <a:rPr lang="en-US" dirty="0"/>
              <a:t>Field Geologist</a:t>
            </a:r>
          </a:p>
          <a:p>
            <a:pPr marL="171450" indent="-171450" algn="l">
              <a:buFont typeface="Arial" panose="020B0604020202020204" pitchFamily="34" charset="0"/>
              <a:buChar char="•"/>
            </a:pPr>
            <a:r>
              <a:rPr lang="en-US" dirty="0"/>
              <a:t>Mining and Production Geologist</a:t>
            </a:r>
          </a:p>
          <a:p>
            <a:pPr marL="171450" indent="-171450" algn="l">
              <a:buFont typeface="Arial" panose="020B0604020202020204" pitchFamily="34" charset="0"/>
              <a:buChar char="•"/>
            </a:pPr>
            <a:r>
              <a:rPr lang="en-US" dirty="0"/>
              <a:t>Governmental - Regulatory</a:t>
            </a:r>
          </a:p>
          <a:p>
            <a:endParaRPr lang="en-US" dirty="0"/>
          </a:p>
        </p:txBody>
      </p:sp>
      <p:sp>
        <p:nvSpPr>
          <p:cNvPr id="5" name="Text Placeholder 7">
            <a:extLst>
              <a:ext uri="{FF2B5EF4-FFF2-40B4-BE49-F238E27FC236}">
                <a16:creationId xmlns:a16="http://schemas.microsoft.com/office/drawing/2014/main" id="{12F5E100-E534-EC70-EB14-F6D5E0FDD108}"/>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2</a:t>
            </a:fld>
            <a:endParaRPr lang="en-US" dirty="0">
              <a:solidFill>
                <a:schemeClr val="tx1"/>
              </a:solidFill>
            </a:endParaRPr>
          </a:p>
        </p:txBody>
      </p:sp>
      <p:sp>
        <p:nvSpPr>
          <p:cNvPr id="3" name="Title 1">
            <a:extLst>
              <a:ext uri="{FF2B5EF4-FFF2-40B4-BE49-F238E27FC236}">
                <a16:creationId xmlns:a16="http://schemas.microsoft.com/office/drawing/2014/main" id="{C034F148-5084-6263-717C-71FBC7CCD797}"/>
              </a:ext>
            </a:extLst>
          </p:cNvPr>
          <p:cNvSpPr txBox="1">
            <a:spLocks/>
          </p:cNvSpPr>
          <p:nvPr/>
        </p:nvSpPr>
        <p:spPr>
          <a:xfrm>
            <a:off x="838200" y="-22619"/>
            <a:ext cx="10515600" cy="11084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2800" b="1" i="0" kern="1200" spc="100" baseline="0">
                <a:solidFill>
                  <a:schemeClr val="tx1"/>
                </a:solidFill>
                <a:latin typeface="AvenirNext LT Pro Regular" panose="020B0504020202020204" pitchFamily="34" charset="77"/>
                <a:ea typeface="+mj-ea"/>
                <a:cs typeface="+mj-cs"/>
              </a:defRPr>
            </a:lvl1pPr>
          </a:lstStyle>
          <a:p>
            <a:r>
              <a:rPr lang="en-US" dirty="0">
                <a:solidFill>
                  <a:srgbClr val="0070C0"/>
                </a:solidFill>
                <a:latin typeface="Times New Roman" pitchFamily="18" charset="0"/>
                <a:cs typeface="Times New Roman" pitchFamily="18" charset="0"/>
              </a:rPr>
              <a:t>Geology Careers </a:t>
            </a:r>
          </a:p>
        </p:txBody>
      </p:sp>
      <p:sp>
        <p:nvSpPr>
          <p:cNvPr id="2" name="Content Placeholder 3">
            <a:extLst>
              <a:ext uri="{FF2B5EF4-FFF2-40B4-BE49-F238E27FC236}">
                <a16:creationId xmlns:a16="http://schemas.microsoft.com/office/drawing/2014/main" id="{E94AFAAD-09E8-DDFB-0714-883286F98663}"/>
              </a:ext>
            </a:extLst>
          </p:cNvPr>
          <p:cNvSpPr txBox="1">
            <a:spLocks/>
          </p:cNvSpPr>
          <p:nvPr/>
        </p:nvSpPr>
        <p:spPr>
          <a:xfrm>
            <a:off x="3724277" y="2817812"/>
            <a:ext cx="2495550" cy="225901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200" b="0" i="0" kern="1200">
                <a:solidFill>
                  <a:schemeClr val="bg2">
                    <a:lumMod val="85000"/>
                    <a:lumOff val="15000"/>
                  </a:schemeClr>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400" b="1" dirty="0"/>
              <a:t>Geohazards</a:t>
            </a:r>
          </a:p>
          <a:p>
            <a:pPr marL="171450" indent="-171450" algn="l">
              <a:buFont typeface="Arial" panose="020B0604020202020204" pitchFamily="34" charset="0"/>
              <a:buChar char="•"/>
            </a:pPr>
            <a:r>
              <a:rPr lang="en-US" dirty="0"/>
              <a:t>Seismologist</a:t>
            </a:r>
          </a:p>
          <a:p>
            <a:pPr marL="171450" indent="-171450" algn="l">
              <a:buFont typeface="Arial" panose="020B0604020202020204" pitchFamily="34" charset="0"/>
              <a:buChar char="•"/>
            </a:pPr>
            <a:r>
              <a:rPr lang="en-US" dirty="0"/>
              <a:t>Volcanologist</a:t>
            </a:r>
          </a:p>
          <a:p>
            <a:pPr marL="171450" indent="-171450" algn="l">
              <a:buFont typeface="Arial" panose="020B0604020202020204" pitchFamily="34" charset="0"/>
              <a:buChar char="•"/>
            </a:pPr>
            <a:r>
              <a:rPr lang="en-US" dirty="0"/>
              <a:t>Coastal Geologist</a:t>
            </a:r>
          </a:p>
          <a:p>
            <a:pPr marL="171450" indent="-171450" algn="l">
              <a:buFont typeface="Arial" panose="020B0604020202020204" pitchFamily="34" charset="0"/>
              <a:buChar char="•"/>
            </a:pPr>
            <a:r>
              <a:rPr lang="en-US" dirty="0"/>
              <a:t>Engineering Geologist</a:t>
            </a:r>
          </a:p>
          <a:p>
            <a:pPr marL="171450" indent="-171450" algn="l">
              <a:buFont typeface="Arial" panose="020B0604020202020204" pitchFamily="34" charset="0"/>
              <a:buChar char="•"/>
            </a:pPr>
            <a:r>
              <a:rPr lang="en-US" dirty="0"/>
              <a:t>Governmental - Regulatory</a:t>
            </a:r>
          </a:p>
          <a:p>
            <a:pPr algn="l"/>
            <a:endParaRPr lang="en-US" dirty="0"/>
          </a:p>
        </p:txBody>
      </p:sp>
      <p:sp>
        <p:nvSpPr>
          <p:cNvPr id="7" name="Content Placeholder 3">
            <a:extLst>
              <a:ext uri="{FF2B5EF4-FFF2-40B4-BE49-F238E27FC236}">
                <a16:creationId xmlns:a16="http://schemas.microsoft.com/office/drawing/2014/main" id="{CC192E9F-6ED4-ABA9-1002-7502BFD655F4}"/>
              </a:ext>
            </a:extLst>
          </p:cNvPr>
          <p:cNvSpPr txBox="1">
            <a:spLocks/>
          </p:cNvSpPr>
          <p:nvPr/>
        </p:nvSpPr>
        <p:spPr>
          <a:xfrm>
            <a:off x="6210302" y="1371602"/>
            <a:ext cx="2495550" cy="123824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200" b="0" i="0" kern="1200">
                <a:solidFill>
                  <a:schemeClr val="bg2">
                    <a:lumMod val="85000"/>
                    <a:lumOff val="15000"/>
                  </a:schemeClr>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400" b="1" dirty="0"/>
              <a:t>Academia and Research</a:t>
            </a:r>
          </a:p>
          <a:p>
            <a:pPr marL="171450" indent="-171450" algn="l">
              <a:buFont typeface="Arial" panose="020B0604020202020204" pitchFamily="34" charset="0"/>
              <a:buChar char="•"/>
            </a:pPr>
            <a:r>
              <a:rPr lang="en-US" dirty="0"/>
              <a:t>Professor and teacher</a:t>
            </a:r>
          </a:p>
          <a:p>
            <a:pPr marL="171450" indent="-171450" algn="l">
              <a:buFont typeface="Arial" panose="020B0604020202020204" pitchFamily="34" charset="0"/>
              <a:buChar char="•"/>
            </a:pPr>
            <a:r>
              <a:rPr lang="en-US" dirty="0"/>
              <a:t>Researcher</a:t>
            </a:r>
          </a:p>
          <a:p>
            <a:pPr marL="171450" indent="-171450" algn="l">
              <a:buFont typeface="Arial" panose="020B0604020202020204" pitchFamily="34" charset="0"/>
              <a:buChar char="•"/>
            </a:pPr>
            <a:r>
              <a:rPr lang="en-US" dirty="0"/>
              <a:t>Museums – Outreach</a:t>
            </a:r>
          </a:p>
          <a:p>
            <a:pPr algn="l"/>
            <a:endParaRPr lang="en-US" dirty="0"/>
          </a:p>
        </p:txBody>
      </p:sp>
      <p:sp>
        <p:nvSpPr>
          <p:cNvPr id="8" name="Content Placeholder 3">
            <a:extLst>
              <a:ext uri="{FF2B5EF4-FFF2-40B4-BE49-F238E27FC236}">
                <a16:creationId xmlns:a16="http://schemas.microsoft.com/office/drawing/2014/main" id="{60C9AC32-03EB-8755-A023-A3C2231F97C0}"/>
              </a:ext>
            </a:extLst>
          </p:cNvPr>
          <p:cNvSpPr txBox="1">
            <a:spLocks/>
          </p:cNvSpPr>
          <p:nvPr/>
        </p:nvSpPr>
        <p:spPr>
          <a:xfrm>
            <a:off x="6210302" y="2609849"/>
            <a:ext cx="2495550" cy="1895473"/>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200" b="0" i="0" kern="1200">
                <a:solidFill>
                  <a:schemeClr val="bg2">
                    <a:lumMod val="85000"/>
                    <a:lumOff val="15000"/>
                  </a:schemeClr>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b="0" i="0" kern="1200">
                <a:solidFill>
                  <a:schemeClr val="bg2">
                    <a:lumMod val="85000"/>
                    <a:lumOff val="15000"/>
                  </a:schemeClr>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400" b="1" dirty="0"/>
              <a:t>Environmental Geology</a:t>
            </a:r>
          </a:p>
          <a:p>
            <a:pPr marL="171450" indent="-171450" algn="l">
              <a:buFont typeface="Arial" panose="020B0604020202020204" pitchFamily="34" charset="0"/>
              <a:buChar char="•"/>
            </a:pPr>
            <a:r>
              <a:rPr lang="en-US" dirty="0"/>
              <a:t>Hydrogeologist</a:t>
            </a:r>
          </a:p>
          <a:p>
            <a:pPr marL="171450" indent="-171450" algn="l">
              <a:buFont typeface="Arial" panose="020B0604020202020204" pitchFamily="34" charset="0"/>
              <a:buChar char="•"/>
            </a:pPr>
            <a:r>
              <a:rPr lang="en-US" dirty="0"/>
              <a:t>Geochemist</a:t>
            </a:r>
          </a:p>
          <a:p>
            <a:pPr marL="171450" indent="-171450" algn="l">
              <a:buFont typeface="Arial" panose="020B0604020202020204" pitchFamily="34" charset="0"/>
              <a:buChar char="•"/>
            </a:pPr>
            <a:r>
              <a:rPr lang="en-US" dirty="0"/>
              <a:t>Governmental – Regulatory</a:t>
            </a:r>
          </a:p>
          <a:p>
            <a:pPr marL="171450" indent="-171450" algn="l">
              <a:buFont typeface="Arial" panose="020B0604020202020204" pitchFamily="34" charset="0"/>
              <a:buChar char="•"/>
            </a:pPr>
            <a:r>
              <a:rPr lang="en-US" dirty="0"/>
              <a:t>Non-profit</a:t>
            </a:r>
          </a:p>
          <a:p>
            <a:pPr marL="171450" indent="-171450" algn="l">
              <a:buFont typeface="Arial" panose="020B0604020202020204" pitchFamily="34" charset="0"/>
              <a:buChar char="•"/>
            </a:pPr>
            <a:r>
              <a:rPr lang="en-US" dirty="0"/>
              <a:t>Field geologist</a:t>
            </a:r>
          </a:p>
          <a:p>
            <a:pPr algn="l"/>
            <a:endParaRPr lang="en-US" dirty="0"/>
          </a:p>
        </p:txBody>
      </p:sp>
      <p:sp>
        <p:nvSpPr>
          <p:cNvPr id="9" name="Title 1">
            <a:extLst>
              <a:ext uri="{FF2B5EF4-FFF2-40B4-BE49-F238E27FC236}">
                <a16:creationId xmlns:a16="http://schemas.microsoft.com/office/drawing/2014/main" id="{3053F1FD-F828-EE63-35DC-0D84E9DB9BE9}"/>
              </a:ext>
            </a:extLst>
          </p:cNvPr>
          <p:cNvSpPr txBox="1">
            <a:spLocks/>
          </p:cNvSpPr>
          <p:nvPr/>
        </p:nvSpPr>
        <p:spPr>
          <a:xfrm>
            <a:off x="3511296" y="4834684"/>
            <a:ext cx="5194556" cy="11084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2800" b="1" i="0" kern="1200" spc="100" baseline="0">
                <a:solidFill>
                  <a:schemeClr val="tx1"/>
                </a:solidFill>
                <a:latin typeface="AvenirNext LT Pro Regular" panose="020B0504020202020204" pitchFamily="34" charset="77"/>
                <a:ea typeface="+mj-ea"/>
                <a:cs typeface="+mj-cs"/>
              </a:defRPr>
            </a:lvl1pPr>
          </a:lstStyle>
          <a:p>
            <a:r>
              <a:rPr lang="en-US" sz="2000" dirty="0">
                <a:solidFill>
                  <a:srgbClr val="0070C0"/>
                </a:solidFill>
                <a:latin typeface="Times New Roman" pitchFamily="18" charset="0"/>
                <a:cs typeface="Times New Roman" pitchFamily="18" charset="0"/>
              </a:rPr>
              <a:t>Careers within Geology may require licensure when that work may affect the health, safety and welfare of the public and environment </a:t>
            </a:r>
          </a:p>
        </p:txBody>
      </p:sp>
    </p:spTree>
    <p:extLst>
      <p:ext uri="{BB962C8B-B14F-4D97-AF65-F5344CB8AC3E}">
        <p14:creationId xmlns:p14="http://schemas.microsoft.com/office/powerpoint/2010/main" val="4103945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BB88-394A-2C9C-DB06-DFBD6A2E0B91}"/>
              </a:ext>
            </a:extLst>
          </p:cNvPr>
          <p:cNvSpPr>
            <a:spLocks noGrp="1"/>
          </p:cNvSpPr>
          <p:nvPr>
            <p:ph type="title"/>
          </p:nvPr>
        </p:nvSpPr>
        <p:spPr>
          <a:xfrm>
            <a:off x="0" y="0"/>
            <a:ext cx="11782425" cy="1187777"/>
          </a:xfrm>
        </p:spPr>
        <p:txBody>
          <a:bodyPr/>
          <a:lstStyle/>
          <a:p>
            <a:pPr>
              <a:lnSpc>
                <a:spcPct val="100000"/>
              </a:lnSpc>
            </a:pPr>
            <a:r>
              <a:rPr lang="en-US" sz="3600" dirty="0">
                <a:solidFill>
                  <a:srgbClr val="0070C0"/>
                </a:solidFill>
                <a:latin typeface="Times New Roman" pitchFamily="18" charset="0"/>
                <a:cs typeface="Times New Roman" pitchFamily="18" charset="0"/>
              </a:rPr>
              <a:t>Licensure Path-Process for licensure varies by state</a:t>
            </a:r>
            <a:br>
              <a:rPr lang="en-US" sz="3600" dirty="0">
                <a:solidFill>
                  <a:srgbClr val="0070C0"/>
                </a:solidFill>
                <a:latin typeface="Times New Roman" pitchFamily="18" charset="0"/>
                <a:cs typeface="Times New Roman" pitchFamily="18" charset="0"/>
              </a:rPr>
            </a:br>
            <a:endParaRPr lang="en-US" sz="3600" dirty="0">
              <a:solidFill>
                <a:srgbClr val="0070C0"/>
              </a:solidFill>
              <a:latin typeface="Times New Roman" pitchFamily="18" charset="0"/>
              <a:cs typeface="Times New Roman" pitchFamily="18" charset="0"/>
            </a:endParaRPr>
          </a:p>
        </p:txBody>
      </p:sp>
      <p:sp>
        <p:nvSpPr>
          <p:cNvPr id="4" name="Text Placeholder 3">
            <a:extLst>
              <a:ext uri="{FF2B5EF4-FFF2-40B4-BE49-F238E27FC236}">
                <a16:creationId xmlns:a16="http://schemas.microsoft.com/office/drawing/2014/main" id="{E0B64FE6-B7CD-E86A-CF37-13B494A572FC}"/>
              </a:ext>
            </a:extLst>
          </p:cNvPr>
          <p:cNvSpPr>
            <a:spLocks noGrp="1"/>
          </p:cNvSpPr>
          <p:nvPr>
            <p:ph type="body" sz="quarter" idx="13"/>
          </p:nvPr>
        </p:nvSpPr>
        <p:spPr/>
        <p:txBody>
          <a:bodyPr/>
          <a:lstStyle/>
          <a:p>
            <a:endParaRPr lang="en-US"/>
          </a:p>
        </p:txBody>
      </p:sp>
      <p:sp>
        <p:nvSpPr>
          <p:cNvPr id="6" name="Text Placeholder 7">
            <a:extLst>
              <a:ext uri="{FF2B5EF4-FFF2-40B4-BE49-F238E27FC236}">
                <a16:creationId xmlns:a16="http://schemas.microsoft.com/office/drawing/2014/main" id="{398FD7F2-6BE8-3F9B-946F-6D87C2F7D2B3}"/>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3</a:t>
            </a:fld>
            <a:endParaRPr lang="en-US" dirty="0">
              <a:solidFill>
                <a:schemeClr val="tx1"/>
              </a:solidFill>
            </a:endParaRPr>
          </a:p>
        </p:txBody>
      </p:sp>
      <p:sp>
        <p:nvSpPr>
          <p:cNvPr id="8" name="Content Placeholder 7">
            <a:extLst>
              <a:ext uri="{FF2B5EF4-FFF2-40B4-BE49-F238E27FC236}">
                <a16:creationId xmlns:a16="http://schemas.microsoft.com/office/drawing/2014/main" id="{13897050-3CAC-6E2A-6B9C-AB5E9F86DCF5}"/>
              </a:ext>
            </a:extLst>
          </p:cNvPr>
          <p:cNvSpPr>
            <a:spLocks noGrp="1"/>
          </p:cNvSpPr>
          <p:nvPr>
            <p:ph idx="10"/>
          </p:nvPr>
        </p:nvSpPr>
        <p:spPr>
          <a:xfrm>
            <a:off x="6435289" y="731643"/>
            <a:ext cx="5034882" cy="4473337"/>
          </a:xfrm>
        </p:spPr>
        <p:txBody>
          <a:bodyPr>
            <a:normAutofit/>
          </a:bodyPr>
          <a:lstStyle/>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Five years of professional experience under the direct supervision of a PG or PE</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Many states allow for graduate experience to substitute for work experience, up to 2-years</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Passing the ASBOG</a:t>
            </a:r>
            <a:r>
              <a:rPr kumimoji="0" lang="en-US" sz="2000" b="0" i="0" u="none" strike="noStrike" kern="1200" cap="none" spc="0" normalizeH="0" baseline="3000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Practice of Geology (PG) examination</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Eight (8) licensing boards require some form of continuing education for license renewal</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One (1) licensing board has a voluntary continuing education program</a:t>
            </a:r>
          </a:p>
          <a:p>
            <a:endParaRPr lang="en-US" dirty="0"/>
          </a:p>
        </p:txBody>
      </p:sp>
      <p:sp>
        <p:nvSpPr>
          <p:cNvPr id="10" name="Content Placeholder 9">
            <a:extLst>
              <a:ext uri="{FF2B5EF4-FFF2-40B4-BE49-F238E27FC236}">
                <a16:creationId xmlns:a16="http://schemas.microsoft.com/office/drawing/2014/main" id="{B9B068E9-2A40-B5AC-6010-52EC9696EC7E}"/>
              </a:ext>
            </a:extLst>
          </p:cNvPr>
          <p:cNvSpPr>
            <a:spLocks noGrp="1"/>
          </p:cNvSpPr>
          <p:nvPr>
            <p:ph idx="14"/>
          </p:nvPr>
        </p:nvSpPr>
        <p:spPr>
          <a:xfrm>
            <a:off x="1517420" y="731643"/>
            <a:ext cx="4917869" cy="4473338"/>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26 licensing boards require a degree in geoscience or related field</a:t>
            </a:r>
            <a:endParaRPr kumimoji="0" lang="en-US" sz="2000" b="0"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5 states provide a path to licensure for applicants </a:t>
            </a:r>
            <a:r>
              <a:rPr kumimoji="0" lang="en-US" sz="2000" b="0" i="0" u="sng"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without</a:t>
            </a: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 degree </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30 licensing boards specify 30 semester or 45 quarter hours/units geology coursework</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2 states allow for </a:t>
            </a:r>
            <a:r>
              <a:rPr kumimoji="0" lang="en-US" sz="2000" b="0"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“applied geoscience courses under departments other than geology”</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16 states provide lists of either required courses and elective courses</a:t>
            </a:r>
          </a:p>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Passing the ASBOG</a:t>
            </a:r>
            <a:r>
              <a:rPr kumimoji="0" lang="en-US" sz="2000" b="0" i="0" u="none" strike="noStrike" kern="1200" cap="none" spc="0" normalizeH="0" baseline="3000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Fundamentals of Geology (FG) examination</a:t>
            </a:r>
          </a:p>
          <a:p>
            <a:endParaRPr lang="en-US" dirty="0"/>
          </a:p>
        </p:txBody>
      </p:sp>
    </p:spTree>
    <p:extLst>
      <p:ext uri="{BB962C8B-B14F-4D97-AF65-F5344CB8AC3E}">
        <p14:creationId xmlns:p14="http://schemas.microsoft.com/office/powerpoint/2010/main" val="1033596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BB88-394A-2C9C-DB06-DFBD6A2E0B91}"/>
              </a:ext>
            </a:extLst>
          </p:cNvPr>
          <p:cNvSpPr>
            <a:spLocks noGrp="1"/>
          </p:cNvSpPr>
          <p:nvPr>
            <p:ph type="title"/>
          </p:nvPr>
        </p:nvSpPr>
        <p:spPr>
          <a:xfrm>
            <a:off x="2822669" y="689212"/>
            <a:ext cx="7896368" cy="720316"/>
          </a:xfrm>
        </p:spPr>
        <p:txBody>
          <a:bodyPr/>
          <a:lstStyle/>
          <a:p>
            <a:r>
              <a:rPr lang="en-US" dirty="0"/>
              <a:t>Licensure Qualified Programs?</a:t>
            </a:r>
          </a:p>
        </p:txBody>
      </p:sp>
      <p:sp>
        <p:nvSpPr>
          <p:cNvPr id="3" name="Content Placeholder 2">
            <a:extLst>
              <a:ext uri="{FF2B5EF4-FFF2-40B4-BE49-F238E27FC236}">
                <a16:creationId xmlns:a16="http://schemas.microsoft.com/office/drawing/2014/main" id="{F1416CDD-D025-B3AD-9A18-6C16029E6127}"/>
              </a:ext>
            </a:extLst>
          </p:cNvPr>
          <p:cNvSpPr>
            <a:spLocks noGrp="1"/>
          </p:cNvSpPr>
          <p:nvPr>
            <p:ph idx="10"/>
          </p:nvPr>
        </p:nvSpPr>
        <p:spPr>
          <a:xfrm>
            <a:off x="2594344" y="1373028"/>
            <a:ext cx="6256985" cy="675612"/>
          </a:xfrm>
        </p:spPr>
        <p:txBody>
          <a:bodyPr>
            <a:normAutofit/>
          </a:bodyPr>
          <a:lstStyle/>
          <a:p>
            <a:r>
              <a:rPr lang="en-US" sz="1800" dirty="0"/>
              <a:t>Most States require a degree in </a:t>
            </a:r>
            <a:r>
              <a:rPr lang="en-US" sz="1800" dirty="0">
                <a:solidFill>
                  <a:srgbClr val="00B050"/>
                </a:solidFill>
              </a:rPr>
              <a:t>Geology, Engineering Geology, or Geological Engineering</a:t>
            </a:r>
          </a:p>
          <a:p>
            <a:endParaRPr lang="en-US" sz="1800" dirty="0"/>
          </a:p>
        </p:txBody>
      </p:sp>
      <p:sp>
        <p:nvSpPr>
          <p:cNvPr id="4" name="Text Placeholder 3">
            <a:extLst>
              <a:ext uri="{FF2B5EF4-FFF2-40B4-BE49-F238E27FC236}">
                <a16:creationId xmlns:a16="http://schemas.microsoft.com/office/drawing/2014/main" id="{E0B64FE6-B7CD-E86A-CF37-13B494A572FC}"/>
              </a:ext>
            </a:extLst>
          </p:cNvPr>
          <p:cNvSpPr>
            <a:spLocks noGrp="1"/>
          </p:cNvSpPr>
          <p:nvPr>
            <p:ph type="body" sz="quarter" idx="13"/>
          </p:nvPr>
        </p:nvSpPr>
        <p:spPr/>
        <p:txBody>
          <a:bodyPr/>
          <a:lstStyle/>
          <a:p>
            <a:endParaRPr lang="en-US"/>
          </a:p>
        </p:txBody>
      </p:sp>
      <p:sp>
        <p:nvSpPr>
          <p:cNvPr id="5" name="Content Placeholder 4">
            <a:extLst>
              <a:ext uri="{FF2B5EF4-FFF2-40B4-BE49-F238E27FC236}">
                <a16:creationId xmlns:a16="http://schemas.microsoft.com/office/drawing/2014/main" id="{EFA66FA9-A9E7-1758-495F-EDD6C65E6335}"/>
              </a:ext>
            </a:extLst>
          </p:cNvPr>
          <p:cNvSpPr>
            <a:spLocks noGrp="1"/>
          </p:cNvSpPr>
          <p:nvPr>
            <p:ph idx="14"/>
          </p:nvPr>
        </p:nvSpPr>
        <p:spPr>
          <a:xfrm>
            <a:off x="2700614" y="2093344"/>
            <a:ext cx="3872510" cy="3971371"/>
          </a:xfrm>
        </p:spPr>
        <p:txBody>
          <a:bodyPr>
            <a:normAutofit lnSpcReduction="10000"/>
          </a:bodyPr>
          <a:lstStyle/>
          <a:p>
            <a:r>
              <a:rPr lang="en-US" sz="1600" b="1" dirty="0"/>
              <a:t>Common Degree Programs Include:</a:t>
            </a:r>
          </a:p>
          <a:p>
            <a:pPr marL="171450" indent="-171450">
              <a:buFont typeface="Arial" panose="020B0604020202020204" pitchFamily="34" charset="0"/>
              <a:buChar char="•"/>
            </a:pPr>
            <a:r>
              <a:rPr lang="en-US" sz="1400" dirty="0"/>
              <a:t>Environmental Geology</a:t>
            </a:r>
          </a:p>
          <a:p>
            <a:pPr marL="171450" indent="-171450">
              <a:buFont typeface="Arial" panose="020B0604020202020204" pitchFamily="34" charset="0"/>
              <a:buChar char="•"/>
            </a:pPr>
            <a:r>
              <a:rPr lang="en-US" sz="1400" dirty="0"/>
              <a:t>Environmental Science</a:t>
            </a:r>
          </a:p>
          <a:p>
            <a:pPr marL="171450" indent="-171450">
              <a:buFont typeface="Arial" panose="020B0604020202020204" pitchFamily="34" charset="0"/>
              <a:buChar char="•"/>
            </a:pPr>
            <a:r>
              <a:rPr lang="en-US" sz="1400" dirty="0"/>
              <a:t>Geoscience</a:t>
            </a:r>
          </a:p>
          <a:p>
            <a:pPr marL="171450" indent="-171450">
              <a:buFont typeface="Arial" panose="020B0604020202020204" pitchFamily="34" charset="0"/>
              <a:buChar char="•"/>
            </a:pPr>
            <a:r>
              <a:rPr lang="en-US" sz="1400" dirty="0"/>
              <a:t>Geology</a:t>
            </a:r>
          </a:p>
          <a:p>
            <a:pPr marL="171450" indent="-171450">
              <a:buFont typeface="Arial" panose="020B0604020202020204" pitchFamily="34" charset="0"/>
              <a:buChar char="•"/>
            </a:pPr>
            <a:r>
              <a:rPr lang="en-US" sz="1400" dirty="0"/>
              <a:t>Earth and Atmospheric Science</a:t>
            </a:r>
          </a:p>
          <a:p>
            <a:pPr marL="171450" indent="-171450">
              <a:buFont typeface="Arial" panose="020B0604020202020204" pitchFamily="34" charset="0"/>
              <a:buChar char="•"/>
            </a:pPr>
            <a:r>
              <a:rPr lang="en-US" sz="1400" dirty="0"/>
              <a:t>Environmental Studies</a:t>
            </a:r>
          </a:p>
          <a:p>
            <a:pPr marL="171450" indent="-171450">
              <a:buFont typeface="Arial" panose="020B0604020202020204" pitchFamily="34" charset="0"/>
              <a:buChar char="•"/>
            </a:pPr>
            <a:r>
              <a:rPr lang="en-US" sz="1400" dirty="0"/>
              <a:t>Earth and Planetary Sciences</a:t>
            </a:r>
          </a:p>
          <a:p>
            <a:pPr marL="171450" indent="-171450">
              <a:buFont typeface="Arial" panose="020B0604020202020204" pitchFamily="34" charset="0"/>
              <a:buChar char="•"/>
            </a:pPr>
            <a:r>
              <a:rPr lang="en-US" sz="1400" dirty="0"/>
              <a:t>Geophysics</a:t>
            </a:r>
          </a:p>
          <a:p>
            <a:pPr marL="171450" indent="-171450">
              <a:buFont typeface="Arial" panose="020B0604020202020204" pitchFamily="34" charset="0"/>
              <a:buChar char="•"/>
            </a:pPr>
            <a:r>
              <a:rPr lang="en-US" sz="1400" dirty="0"/>
              <a:t>Engineering Geology</a:t>
            </a:r>
          </a:p>
          <a:p>
            <a:pPr marL="171450" indent="-171450">
              <a:buFont typeface="Arial" panose="020B0604020202020204" pitchFamily="34" charset="0"/>
              <a:buChar char="•"/>
            </a:pPr>
            <a:r>
              <a:rPr lang="en-US" sz="1400" dirty="0"/>
              <a:t>Geotechnical Engineering</a:t>
            </a:r>
          </a:p>
          <a:p>
            <a:pPr marL="171450" indent="-171450">
              <a:buFont typeface="Arial" panose="020B0604020202020204" pitchFamily="34" charset="0"/>
              <a:buChar char="•"/>
            </a:pPr>
            <a:r>
              <a:rPr lang="en-US" sz="1400" dirty="0"/>
              <a:t>Geological Engineering</a:t>
            </a:r>
          </a:p>
          <a:p>
            <a:pPr marL="171450" indent="-171450">
              <a:buFont typeface="Arial" panose="020B0604020202020204" pitchFamily="34" charset="0"/>
              <a:buChar char="•"/>
            </a:pPr>
            <a:r>
              <a:rPr lang="en-US" sz="1400" dirty="0"/>
              <a:t>Hydrogeology</a:t>
            </a:r>
          </a:p>
          <a:p>
            <a:pPr marL="171450" indent="-171450">
              <a:buFont typeface="Arial" panose="020B0604020202020204" pitchFamily="34" charset="0"/>
              <a:buChar char="•"/>
            </a:pPr>
            <a:endParaRPr lang="en-US" dirty="0"/>
          </a:p>
          <a:p>
            <a:endParaRPr lang="en-US" dirty="0"/>
          </a:p>
        </p:txBody>
      </p:sp>
      <p:sp>
        <p:nvSpPr>
          <p:cNvPr id="6" name="Text Placeholder 7">
            <a:extLst>
              <a:ext uri="{FF2B5EF4-FFF2-40B4-BE49-F238E27FC236}">
                <a16:creationId xmlns:a16="http://schemas.microsoft.com/office/drawing/2014/main" id="{398FD7F2-6BE8-3F9B-946F-6D87C2F7D2B3}"/>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1786393E-6296-424F-AF36-5074ECBA9143}" type="slidenum">
              <a:rPr kumimoji="0" lang="en-US" sz="1000" b="0" i="0" u="none" strike="noStrike" kern="1200" cap="none" spc="0" normalizeH="0" baseline="0" noProof="0" smtClean="0">
                <a:ln>
                  <a:noFill/>
                </a:ln>
                <a:solidFill>
                  <a:srgbClr val="263249"/>
                </a:solidFill>
                <a:effectLst/>
                <a:uLnTx/>
                <a:uFillTx/>
                <a:latin typeface="AvenirNext LT Pro Regular" panose="020B0504020202020204" pitchFamily="34" charset="77"/>
                <a:ea typeface="+mn-ea"/>
                <a:cs typeface="+mn-cs"/>
              </a:rPr>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4</a:t>
            </a:fld>
            <a:endParaRPr kumimoji="0" lang="en-US" sz="1000" b="0" i="0" u="none" strike="noStrike" kern="1200" cap="none" spc="0" normalizeH="0" baseline="0" noProof="0" dirty="0">
              <a:ln>
                <a:noFill/>
              </a:ln>
              <a:solidFill>
                <a:srgbClr val="263249"/>
              </a:solidFill>
              <a:effectLst/>
              <a:uLnTx/>
              <a:uFillTx/>
              <a:latin typeface="AvenirNext LT Pro Regular" panose="020B0504020202020204" pitchFamily="34" charset="77"/>
              <a:ea typeface="+mn-ea"/>
              <a:cs typeface="+mn-cs"/>
            </a:endParaRPr>
          </a:p>
        </p:txBody>
      </p:sp>
      <p:graphicFrame>
        <p:nvGraphicFramePr>
          <p:cNvPr id="7" name="Diagram 6">
            <a:extLst>
              <a:ext uri="{FF2B5EF4-FFF2-40B4-BE49-F238E27FC236}">
                <a16:creationId xmlns:a16="http://schemas.microsoft.com/office/drawing/2014/main" id="{FBFC2084-1635-9B0F-3A19-274F4CE8854B}"/>
              </a:ext>
            </a:extLst>
          </p:cNvPr>
          <p:cNvGraphicFramePr/>
          <p:nvPr>
            <p:extLst>
              <p:ext uri="{D42A27DB-BD31-4B8C-83A1-F6EECF244321}">
                <p14:modId xmlns:p14="http://schemas.microsoft.com/office/powerpoint/2010/main" val="4273557969"/>
              </p:ext>
            </p:extLst>
          </p:nvPr>
        </p:nvGraphicFramePr>
        <p:xfrm>
          <a:off x="5722836" y="1897188"/>
          <a:ext cx="5927782" cy="427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3144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CCE7A-C034-8C49-7E7A-DBDE869E50E3}"/>
              </a:ext>
            </a:extLst>
          </p:cNvPr>
          <p:cNvSpPr>
            <a:spLocks noGrp="1"/>
          </p:cNvSpPr>
          <p:nvPr>
            <p:ph type="title"/>
          </p:nvPr>
        </p:nvSpPr>
        <p:spPr>
          <a:xfrm>
            <a:off x="483357" y="722912"/>
            <a:ext cx="5194112" cy="677264"/>
          </a:xfrm>
        </p:spPr>
        <p:txBody>
          <a:bodyPr/>
          <a:lstStyle/>
          <a:p>
            <a:r>
              <a:rPr lang="en-US" sz="3600" dirty="0"/>
              <a:t>What’s the problem?</a:t>
            </a:r>
          </a:p>
        </p:txBody>
      </p:sp>
      <p:sp>
        <p:nvSpPr>
          <p:cNvPr id="6" name="Text Placeholder 5">
            <a:extLst>
              <a:ext uri="{FF2B5EF4-FFF2-40B4-BE49-F238E27FC236}">
                <a16:creationId xmlns:a16="http://schemas.microsoft.com/office/drawing/2014/main" id="{036A2E73-6504-DFFF-6F90-BF188CD42919}"/>
              </a:ext>
            </a:extLst>
          </p:cNvPr>
          <p:cNvSpPr>
            <a:spLocks noGrp="1"/>
          </p:cNvSpPr>
          <p:nvPr>
            <p:ph type="body" sz="quarter" idx="13"/>
          </p:nvPr>
        </p:nvSpPr>
        <p:spPr/>
        <p:txBody>
          <a:bodyPr/>
          <a:lstStyle/>
          <a:p>
            <a:endParaRPr lang="en-US"/>
          </a:p>
        </p:txBody>
      </p:sp>
      <p:sp>
        <p:nvSpPr>
          <p:cNvPr id="4" name="Content Placeholder 3">
            <a:extLst>
              <a:ext uri="{FF2B5EF4-FFF2-40B4-BE49-F238E27FC236}">
                <a16:creationId xmlns:a16="http://schemas.microsoft.com/office/drawing/2014/main" id="{2882977F-44B0-7B03-1C7D-B93281B77315}"/>
              </a:ext>
            </a:extLst>
          </p:cNvPr>
          <p:cNvSpPr>
            <a:spLocks noGrp="1"/>
          </p:cNvSpPr>
          <p:nvPr>
            <p:ph idx="15"/>
          </p:nvPr>
        </p:nvSpPr>
        <p:spPr>
          <a:xfrm>
            <a:off x="311632" y="1863488"/>
            <a:ext cx="5927782" cy="2518012"/>
          </a:xfrm>
        </p:spPr>
        <p:txBody>
          <a:bodyPr/>
          <a:lstStyle/>
          <a:p>
            <a:r>
              <a:rPr lang="en-US" sz="1800" dirty="0"/>
              <a:t>Geology Boards have long recognized that there is confusion regarding the geology </a:t>
            </a:r>
            <a:r>
              <a:rPr lang="en-US" sz="1800" u="sng" dirty="0"/>
              <a:t>education</a:t>
            </a:r>
            <a:r>
              <a:rPr lang="en-US" sz="1800" dirty="0"/>
              <a:t> requirements</a:t>
            </a:r>
          </a:p>
          <a:p>
            <a:pPr marL="171450" indent="-171450">
              <a:buClr>
                <a:schemeClr val="tx1"/>
              </a:buClr>
              <a:buFont typeface="Arial" panose="020B0604020202020204" pitchFamily="34" charset="0"/>
              <a:buChar char="•"/>
            </a:pPr>
            <a:r>
              <a:rPr lang="en-US" sz="1400" dirty="0"/>
              <a:t>Applicants misinterpreting “major in geological sciences” </a:t>
            </a:r>
          </a:p>
          <a:p>
            <a:pPr marL="171450" indent="-171450">
              <a:buClr>
                <a:schemeClr val="tx1"/>
              </a:buClr>
              <a:buFont typeface="Arial" panose="020B0604020202020204" pitchFamily="34" charset="0"/>
              <a:buChar char="•"/>
            </a:pPr>
            <a:r>
              <a:rPr lang="en-US" sz="1400" dirty="0"/>
              <a:t>The flexibility and variety of geology curricula </a:t>
            </a:r>
          </a:p>
          <a:p>
            <a:pPr marL="171450" indent="-171450">
              <a:buClr>
                <a:schemeClr val="tx1"/>
              </a:buClr>
              <a:buFont typeface="Arial" panose="020B0604020202020204" pitchFamily="34" charset="0"/>
              <a:buChar char="•"/>
            </a:pPr>
            <a:r>
              <a:rPr lang="en-US" sz="1400" dirty="0"/>
              <a:t>The lack of national program level accreditation for geology programs (ABET)</a:t>
            </a:r>
          </a:p>
          <a:p>
            <a:pPr marL="171450" indent="-171450">
              <a:buClr>
                <a:schemeClr val="tx1"/>
              </a:buClr>
              <a:buFont typeface="Arial" panose="020B0604020202020204" pitchFamily="34" charset="0"/>
              <a:buChar char="•"/>
            </a:pPr>
            <a:r>
              <a:rPr lang="en-US" sz="1400" dirty="0"/>
              <a:t>The proliferation of interdisciplinary degrees</a:t>
            </a:r>
          </a:p>
          <a:p>
            <a:pPr marL="171450" indent="-171450">
              <a:buClr>
                <a:schemeClr val="tx1"/>
              </a:buClr>
              <a:buFont typeface="Arial" panose="020B0604020202020204" pitchFamily="34" charset="0"/>
              <a:buChar char="•"/>
            </a:pPr>
            <a:r>
              <a:rPr lang="en-US" sz="1400" dirty="0"/>
              <a:t>Non-licensed professions seeking a pathway to licensure</a:t>
            </a:r>
          </a:p>
          <a:p>
            <a:endParaRPr lang="en-US" dirty="0"/>
          </a:p>
        </p:txBody>
      </p:sp>
      <p:sp>
        <p:nvSpPr>
          <p:cNvPr id="5" name="Text Placeholder 7">
            <a:extLst>
              <a:ext uri="{FF2B5EF4-FFF2-40B4-BE49-F238E27FC236}">
                <a16:creationId xmlns:a16="http://schemas.microsoft.com/office/drawing/2014/main" id="{11B10E80-F68A-FD37-6244-88A0DE105062}"/>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solidFill>
                  <a:schemeClr val="tx1"/>
                </a:solidFill>
              </a:rPr>
              <a:t>5</a:t>
            </a:fld>
            <a:endParaRPr lang="en-US" dirty="0">
              <a:solidFill>
                <a:schemeClr val="tx1"/>
              </a:solidFill>
            </a:endParaRPr>
          </a:p>
        </p:txBody>
      </p:sp>
      <p:graphicFrame>
        <p:nvGraphicFramePr>
          <p:cNvPr id="26" name="Diagram 25">
            <a:extLst>
              <a:ext uri="{FF2B5EF4-FFF2-40B4-BE49-F238E27FC236}">
                <a16:creationId xmlns:a16="http://schemas.microsoft.com/office/drawing/2014/main" id="{D4257DA7-8DF9-5EEA-FF6C-1AC20BFE2FCE}"/>
              </a:ext>
            </a:extLst>
          </p:cNvPr>
          <p:cNvGraphicFramePr/>
          <p:nvPr>
            <p:extLst>
              <p:ext uri="{D42A27DB-BD31-4B8C-83A1-F6EECF244321}">
                <p14:modId xmlns:p14="http://schemas.microsoft.com/office/powerpoint/2010/main" val="2260348009"/>
              </p:ext>
            </p:extLst>
          </p:nvPr>
        </p:nvGraphicFramePr>
        <p:xfrm>
          <a:off x="5571460" y="1863488"/>
          <a:ext cx="5927782" cy="427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7208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EE7148-EE98-93AD-855D-BF6F86314F76}"/>
              </a:ext>
            </a:extLst>
          </p:cNvPr>
          <p:cNvSpPr>
            <a:spLocks noGrp="1"/>
          </p:cNvSpPr>
          <p:nvPr>
            <p:ph type="body" sz="quarter" idx="13"/>
          </p:nvPr>
        </p:nvSpPr>
        <p:spPr/>
        <p:txBody>
          <a:bodyPr/>
          <a:lstStyle/>
          <a:p>
            <a:r>
              <a:rPr lang="en-US" dirty="0"/>
              <a:t>PRESENTATION NAME</a:t>
            </a:r>
          </a:p>
        </p:txBody>
      </p:sp>
      <p:sp>
        <p:nvSpPr>
          <p:cNvPr id="2" name="Title 1">
            <a:extLst>
              <a:ext uri="{FF2B5EF4-FFF2-40B4-BE49-F238E27FC236}">
                <a16:creationId xmlns:a16="http://schemas.microsoft.com/office/drawing/2014/main" id="{ACF6EB46-3875-1CAE-6ACA-21A00E32F406}"/>
              </a:ext>
            </a:extLst>
          </p:cNvPr>
          <p:cNvSpPr>
            <a:spLocks noGrp="1"/>
          </p:cNvSpPr>
          <p:nvPr>
            <p:ph type="ctrTitle"/>
          </p:nvPr>
        </p:nvSpPr>
        <p:spPr>
          <a:xfrm>
            <a:off x="0" y="3025809"/>
            <a:ext cx="7889823" cy="806382"/>
          </a:xfrm>
        </p:spPr>
        <p:txBody>
          <a:bodyPr>
            <a:normAutofit/>
          </a:bodyPr>
          <a:lstStyle/>
          <a:p>
            <a:r>
              <a:rPr kumimoji="0" lang="en-US" sz="4800" b="0" i="0" u="none" strike="noStrike" kern="1200" cap="none" spc="0" normalizeH="0" baseline="0" noProof="0" dirty="0">
                <a:ln>
                  <a:noFill/>
                </a:ln>
                <a:solidFill>
                  <a:srgbClr val="263249"/>
                </a:solidFill>
                <a:effectLst/>
                <a:uLnTx/>
                <a:uFillTx/>
                <a:latin typeface="Times New Roman" panose="02020603050405020304" pitchFamily="18" charset="0"/>
                <a:ea typeface="+mj-ea"/>
                <a:cs typeface="Times New Roman" panose="02020603050405020304" pitchFamily="18" charset="0"/>
              </a:rPr>
              <a:t>ASBOG Task Analysis S</a:t>
            </a:r>
            <a:r>
              <a:rPr lang="en-US" b="0" spc="0" dirty="0" err="1">
                <a:solidFill>
                  <a:srgbClr val="263249"/>
                </a:solidFill>
                <a:latin typeface="Times New Roman" panose="02020603050405020304" pitchFamily="18" charset="0"/>
                <a:cs typeface="Times New Roman" panose="02020603050405020304" pitchFamily="18" charset="0"/>
              </a:rPr>
              <a:t>urvey</a:t>
            </a:r>
            <a:endParaRPr lang="en-US" dirty="0"/>
          </a:p>
        </p:txBody>
      </p:sp>
      <p:sp>
        <p:nvSpPr>
          <p:cNvPr id="5" name="Text Placeholder 7">
            <a:extLst>
              <a:ext uri="{FF2B5EF4-FFF2-40B4-BE49-F238E27FC236}">
                <a16:creationId xmlns:a16="http://schemas.microsoft.com/office/drawing/2014/main" id="{5AB74B19-117D-C26A-6F53-0C42312378D6}"/>
              </a:ext>
            </a:extLst>
          </p:cNvPr>
          <p:cNvSpPr txBox="1">
            <a:spLocks/>
          </p:cNvSpPr>
          <p:nvPr/>
        </p:nvSpPr>
        <p:spPr>
          <a:xfrm>
            <a:off x="8326231" y="6356350"/>
            <a:ext cx="3725863" cy="37483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fld id="{1786393E-6296-424F-AF36-5074ECBA9143}" type="slidenum">
              <a:rPr lang="en-US" smtClean="0"/>
              <a:t>6</a:t>
            </a:fld>
            <a:endParaRPr lang="en-US" dirty="0"/>
          </a:p>
        </p:txBody>
      </p:sp>
      <p:sp>
        <p:nvSpPr>
          <p:cNvPr id="3" name="Content Placeholder 3">
            <a:extLst>
              <a:ext uri="{FF2B5EF4-FFF2-40B4-BE49-F238E27FC236}">
                <a16:creationId xmlns:a16="http://schemas.microsoft.com/office/drawing/2014/main" id="{56E34F0D-FBD3-A85E-C051-4477A3380F0C}"/>
              </a:ext>
            </a:extLst>
          </p:cNvPr>
          <p:cNvSpPr txBox="1">
            <a:spLocks/>
          </p:cNvSpPr>
          <p:nvPr/>
        </p:nvSpPr>
        <p:spPr>
          <a:xfrm>
            <a:off x="0" y="4011493"/>
            <a:ext cx="9363075" cy="1254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chemeClr val="bg2"/>
                </a:solidFill>
                <a:latin typeface="Times New Roman" panose="02020603050405020304" pitchFamily="18" charset="0"/>
                <a:cs typeface="Times New Roman" panose="02020603050405020304" pitchFamily="18" charset="0"/>
              </a:rPr>
              <a:t>ASBOG conducted its sixth Task Analysis Survey in 2023 by seeking feedback by licensed practicing geoscientists. The purpose is to maximize the relevance of the Fundamentals of Geology (FG) and Practice of Geology (PG) Examinations to the practice of the geological profession</a:t>
            </a:r>
          </a:p>
        </p:txBody>
      </p:sp>
    </p:spTree>
    <p:extLst>
      <p:ext uri="{BB962C8B-B14F-4D97-AF65-F5344CB8AC3E}">
        <p14:creationId xmlns:p14="http://schemas.microsoft.com/office/powerpoint/2010/main" val="4230133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ight Triangle 15">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8A94113A-A348-B0FC-4A85-9145602201B6}"/>
              </a:ext>
            </a:extLst>
          </p:cNvPr>
          <p:cNvSpPr>
            <a:spLocks/>
          </p:cNvSpPr>
          <p:nvPr/>
        </p:nvSpPr>
        <p:spPr>
          <a:xfrm>
            <a:off x="139908" y="6356350"/>
            <a:ext cx="3725863" cy="37483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63249"/>
              </a:solidFill>
              <a:effectLst/>
              <a:uLnTx/>
              <a:uFillTx/>
              <a:latin typeface="Calibri" panose="020F0502020204030204"/>
              <a:ea typeface="+mn-ea"/>
              <a:cs typeface="+mn-cs"/>
            </a:endParaRPr>
          </a:p>
        </p:txBody>
      </p:sp>
      <p:sp>
        <p:nvSpPr>
          <p:cNvPr id="7" name="Text Placeholder 7">
            <a:extLst>
              <a:ext uri="{FF2B5EF4-FFF2-40B4-BE49-F238E27FC236}">
                <a16:creationId xmlns:a16="http://schemas.microsoft.com/office/drawing/2014/main" id="{79645D66-C125-39E5-EA38-A816948A1130}"/>
              </a:ext>
            </a:extLst>
          </p:cNvPr>
          <p:cNvSpPr txBox="1">
            <a:spLocks/>
          </p:cNvSpPr>
          <p:nvPr/>
        </p:nvSpPr>
        <p:spPr>
          <a:xfrm>
            <a:off x="9112384" y="6217807"/>
            <a:ext cx="2756176" cy="27727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67512" rtl="0" eaLnBrk="1" fontAlgn="auto" latinLnBrk="0" hangingPunct="1">
              <a:lnSpc>
                <a:spcPct val="90000"/>
              </a:lnSpc>
              <a:spcBef>
                <a:spcPts val="730"/>
              </a:spcBef>
              <a:spcAft>
                <a:spcPts val="0"/>
              </a:spcAft>
              <a:buClrTx/>
              <a:buSzTx/>
              <a:buFont typeface="Arial" panose="020B0604020202020204" pitchFamily="34" charset="0"/>
              <a:buNone/>
              <a:tabLst/>
              <a:defRPr/>
            </a:pPr>
            <a:fld id="{1786393E-6296-424F-AF36-5074ECBA9143}" type="slidenum">
              <a:rPr kumimoji="0" lang="en-US" sz="730" b="0" i="0" u="none" strike="noStrike" kern="1200" cap="none" spc="0" normalizeH="0" baseline="0" noProof="0">
                <a:ln>
                  <a:noFill/>
                </a:ln>
                <a:solidFill>
                  <a:srgbClr val="263249"/>
                </a:solidFill>
                <a:effectLst/>
                <a:uLnTx/>
                <a:uFillTx/>
                <a:latin typeface="AvenirNext LT Pro Regular" panose="020B0504020202020204" pitchFamily="34" charset="77"/>
                <a:ea typeface="+mn-ea"/>
                <a:cs typeface="+mn-cs"/>
              </a:rPr>
              <a:pPr marL="0" marR="0" lvl="0" indent="0" algn="r" defTabSz="667512" rtl="0" eaLnBrk="1" fontAlgn="auto" latinLnBrk="0" hangingPunct="1">
                <a:lnSpc>
                  <a:spcPct val="90000"/>
                </a:lnSpc>
                <a:spcBef>
                  <a:spcPts val="730"/>
                </a:spcBef>
                <a:spcAft>
                  <a:spcPts val="0"/>
                </a:spcAft>
                <a:buClrTx/>
                <a:buSzTx/>
                <a:buFont typeface="Arial" panose="020B0604020202020204" pitchFamily="34" charset="0"/>
                <a:buNone/>
                <a:tabLst/>
                <a:defRPr/>
              </a:pPr>
              <a:t>7</a:t>
            </a:fld>
            <a:endParaRPr kumimoji="0" lang="en-US" sz="1000" b="0" i="0" u="none" strike="noStrike" kern="1200" cap="none" spc="0" normalizeH="0" baseline="0" noProof="0" dirty="0">
              <a:ln>
                <a:noFill/>
              </a:ln>
              <a:solidFill>
                <a:srgbClr val="263249"/>
              </a:solidFill>
              <a:effectLst/>
              <a:uLnTx/>
              <a:uFillTx/>
              <a:latin typeface="AvenirNext LT Pro Regular" panose="020B0504020202020204" pitchFamily="34" charset="77"/>
              <a:ea typeface="+mn-ea"/>
              <a:cs typeface="+mn-cs"/>
            </a:endParaRPr>
          </a:p>
        </p:txBody>
      </p:sp>
      <p:pic>
        <p:nvPicPr>
          <p:cNvPr id="2050" name="Picture 2">
            <a:extLst>
              <a:ext uri="{FF2B5EF4-FFF2-40B4-BE49-F238E27FC236}">
                <a16:creationId xmlns:a16="http://schemas.microsoft.com/office/drawing/2014/main" id="{940AE99C-AA91-9A4F-A368-4BB4E1341F2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2000" y="651524"/>
            <a:ext cx="7502153" cy="550991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94B2E08-D860-FCB9-B774-423C0F07DEDE}"/>
              </a:ext>
            </a:extLst>
          </p:cNvPr>
          <p:cNvSpPr/>
          <p:nvPr/>
        </p:nvSpPr>
        <p:spPr>
          <a:xfrm rot="1024269">
            <a:off x="1320966" y="2920964"/>
            <a:ext cx="6829178" cy="923330"/>
          </a:xfrm>
          <a:prstGeom prst="rect">
            <a:avLst/>
          </a:prstGeom>
          <a:noFill/>
        </p:spPr>
        <p:txBody>
          <a:bodyPr wrap="none" lIns="91440" tIns="45720" rIns="91440" bIns="45720">
            <a:spAutoFit/>
            <a:scene3d>
              <a:camera prst="isometricTopUp"/>
              <a:lightRig rig="threePt" dir="t"/>
            </a:scene3d>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Practicing geoscientists</a:t>
            </a:r>
          </a:p>
        </p:txBody>
      </p:sp>
      <p:sp>
        <p:nvSpPr>
          <p:cNvPr id="4" name="Rectangle 3">
            <a:extLst>
              <a:ext uri="{FF2B5EF4-FFF2-40B4-BE49-F238E27FC236}">
                <a16:creationId xmlns:a16="http://schemas.microsoft.com/office/drawing/2014/main" id="{7FA6C43E-EA37-5536-3547-B75DEA96308A}"/>
              </a:ext>
            </a:extLst>
          </p:cNvPr>
          <p:cNvSpPr/>
          <p:nvPr/>
        </p:nvSpPr>
        <p:spPr>
          <a:xfrm rot="1024269">
            <a:off x="1671964" y="1924787"/>
            <a:ext cx="2997424" cy="923330"/>
          </a:xfrm>
          <a:prstGeom prst="rect">
            <a:avLst/>
          </a:prstGeom>
          <a:noFill/>
        </p:spPr>
        <p:txBody>
          <a:bodyPr wrap="none" lIns="91440" tIns="45720" rIns="91440" bIns="45720">
            <a:spAutoFit/>
            <a:scene3d>
              <a:camera prst="isometricTopUp"/>
              <a:lightRig rig="threePt" dir="t"/>
            </a:scene3d>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Educators</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6" name="TextBox 5">
            <a:extLst>
              <a:ext uri="{FF2B5EF4-FFF2-40B4-BE49-F238E27FC236}">
                <a16:creationId xmlns:a16="http://schemas.microsoft.com/office/drawing/2014/main" id="{9C433CC0-AA8F-2150-EEE1-7B00081634CC}"/>
              </a:ext>
            </a:extLst>
          </p:cNvPr>
          <p:cNvSpPr txBox="1"/>
          <p:nvPr/>
        </p:nvSpPr>
        <p:spPr>
          <a:xfrm>
            <a:off x="8150578" y="788503"/>
            <a:ext cx="3286468" cy="3693319"/>
          </a:xfrm>
          <a:prstGeom prst="rect">
            <a:avLst/>
          </a:prstGeom>
          <a:noFill/>
        </p:spPr>
        <p:txBody>
          <a:bodyPr wrap="square">
            <a:spAutoFit/>
          </a:bodyPr>
          <a:lstStyle/>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Calibri" panose="020F0502020204030204"/>
                <a:ea typeface="+mn-ea"/>
                <a:cs typeface="+mn-cs"/>
              </a:rPr>
              <a:t>For many practicing geologist, a bachelors or masters degree are the termina</a:t>
            </a:r>
            <a:r>
              <a:rPr lang="en-US" dirty="0">
                <a:latin typeface="Calibri" panose="020F0502020204030204"/>
              </a:rPr>
              <a:t>l need for workforce</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Calibri" panose="020F0502020204030204"/>
            </a:endParaRP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Calibri" panose="020F0502020204030204"/>
                <a:ea typeface="+mn-ea"/>
                <a:cs typeface="+mn-cs"/>
              </a:rPr>
              <a:t>Geoscience educators, however, attain advanced graduate degrees</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Calibri" panose="020F0502020204030204"/>
            </a:endParaRP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a:rPr>
              <a:t>Matching degree program requirements to the needs of graduates is an important consideration.</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550283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ight Triangle 15">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8A94113A-A348-B0FC-4A85-9145602201B6}"/>
              </a:ext>
            </a:extLst>
          </p:cNvPr>
          <p:cNvSpPr>
            <a:spLocks/>
          </p:cNvSpPr>
          <p:nvPr/>
        </p:nvSpPr>
        <p:spPr>
          <a:xfrm>
            <a:off x="139908" y="6356350"/>
            <a:ext cx="3725863" cy="37483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63249"/>
              </a:solidFill>
              <a:effectLst/>
              <a:uLnTx/>
              <a:uFillTx/>
              <a:latin typeface="Calibri" panose="020F0502020204030204"/>
              <a:ea typeface="+mn-ea"/>
              <a:cs typeface="+mn-cs"/>
            </a:endParaRPr>
          </a:p>
        </p:txBody>
      </p:sp>
      <p:sp>
        <p:nvSpPr>
          <p:cNvPr id="7" name="Text Placeholder 7">
            <a:extLst>
              <a:ext uri="{FF2B5EF4-FFF2-40B4-BE49-F238E27FC236}">
                <a16:creationId xmlns:a16="http://schemas.microsoft.com/office/drawing/2014/main" id="{79645D66-C125-39E5-EA38-A816948A1130}"/>
              </a:ext>
            </a:extLst>
          </p:cNvPr>
          <p:cNvSpPr txBox="1">
            <a:spLocks/>
          </p:cNvSpPr>
          <p:nvPr/>
        </p:nvSpPr>
        <p:spPr>
          <a:xfrm>
            <a:off x="9112384" y="6217807"/>
            <a:ext cx="2756176" cy="27727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67512" rtl="0" eaLnBrk="1" fontAlgn="auto" latinLnBrk="0" hangingPunct="1">
              <a:lnSpc>
                <a:spcPct val="90000"/>
              </a:lnSpc>
              <a:spcBef>
                <a:spcPts val="730"/>
              </a:spcBef>
              <a:spcAft>
                <a:spcPts val="0"/>
              </a:spcAft>
              <a:buClrTx/>
              <a:buSzTx/>
              <a:buFont typeface="Arial" panose="020B0604020202020204" pitchFamily="34" charset="0"/>
              <a:buNone/>
              <a:tabLst/>
              <a:defRPr/>
            </a:pPr>
            <a:fld id="{1786393E-6296-424F-AF36-5074ECBA9143}" type="slidenum">
              <a:rPr kumimoji="0" lang="en-US" sz="730" b="0" i="0" u="none" strike="noStrike" kern="1200" cap="none" spc="0" normalizeH="0" baseline="0" noProof="0">
                <a:ln>
                  <a:noFill/>
                </a:ln>
                <a:solidFill>
                  <a:srgbClr val="263249"/>
                </a:solidFill>
                <a:effectLst/>
                <a:uLnTx/>
                <a:uFillTx/>
                <a:latin typeface="AvenirNext LT Pro Regular" panose="020B0504020202020204" pitchFamily="34" charset="77"/>
                <a:ea typeface="+mn-ea"/>
                <a:cs typeface="+mn-cs"/>
              </a:rPr>
              <a:pPr marL="0" marR="0" lvl="0" indent="0" algn="r" defTabSz="667512" rtl="0" eaLnBrk="1" fontAlgn="auto" latinLnBrk="0" hangingPunct="1">
                <a:lnSpc>
                  <a:spcPct val="90000"/>
                </a:lnSpc>
                <a:spcBef>
                  <a:spcPts val="730"/>
                </a:spcBef>
                <a:spcAft>
                  <a:spcPts val="0"/>
                </a:spcAft>
                <a:buClrTx/>
                <a:buSzTx/>
                <a:buFont typeface="Arial" panose="020B0604020202020204" pitchFamily="34" charset="0"/>
                <a:buNone/>
                <a:tabLst/>
                <a:defRPr/>
              </a:pPr>
              <a:t>8</a:t>
            </a:fld>
            <a:endParaRPr kumimoji="0" lang="en-US" sz="1000" b="0" i="0" u="none" strike="noStrike" kern="1200" cap="none" spc="0" normalizeH="0" baseline="0" noProof="0" dirty="0">
              <a:ln>
                <a:noFill/>
              </a:ln>
              <a:solidFill>
                <a:srgbClr val="263249"/>
              </a:solidFill>
              <a:effectLst/>
              <a:uLnTx/>
              <a:uFillTx/>
              <a:latin typeface="AvenirNext LT Pro Regular" panose="020B0504020202020204" pitchFamily="34" charset="77"/>
              <a:ea typeface="+mn-ea"/>
              <a:cs typeface="+mn-cs"/>
            </a:endParaRPr>
          </a:p>
        </p:txBody>
      </p:sp>
      <p:pic>
        <p:nvPicPr>
          <p:cNvPr id="5" name="Picture 4">
            <a:extLst>
              <a:ext uri="{FF2B5EF4-FFF2-40B4-BE49-F238E27FC236}">
                <a16:creationId xmlns:a16="http://schemas.microsoft.com/office/drawing/2014/main" id="{3E546000-0A8F-5B2E-B328-6982885B4FB7}"/>
              </a:ext>
            </a:extLst>
          </p:cNvPr>
          <p:cNvPicPr>
            <a:picLocks noChangeAspect="1"/>
          </p:cNvPicPr>
          <p:nvPr/>
        </p:nvPicPr>
        <p:blipFill>
          <a:blip r:embed="rId3"/>
          <a:stretch>
            <a:fillRect/>
          </a:stretch>
        </p:blipFill>
        <p:spPr>
          <a:xfrm>
            <a:off x="674281" y="687326"/>
            <a:ext cx="7423343" cy="5395250"/>
          </a:xfrm>
          <a:prstGeom prst="rect">
            <a:avLst/>
          </a:prstGeom>
        </p:spPr>
      </p:pic>
      <p:sp>
        <p:nvSpPr>
          <p:cNvPr id="13" name="TextBox 12">
            <a:extLst>
              <a:ext uri="{FF2B5EF4-FFF2-40B4-BE49-F238E27FC236}">
                <a16:creationId xmlns:a16="http://schemas.microsoft.com/office/drawing/2014/main" id="{B1929AD4-8824-FEA6-1330-B9FA15060A08}"/>
              </a:ext>
            </a:extLst>
          </p:cNvPr>
          <p:cNvSpPr txBox="1"/>
          <p:nvPr/>
        </p:nvSpPr>
        <p:spPr>
          <a:xfrm>
            <a:off x="8150578" y="788503"/>
            <a:ext cx="3286468" cy="3139321"/>
          </a:xfrm>
          <a:prstGeom prst="rect">
            <a:avLst/>
          </a:prstGeom>
          <a:noFill/>
        </p:spPr>
        <p:txBody>
          <a:bodyPr wrap="square">
            <a:spAutoFit/>
          </a:bodyPr>
          <a:lstStyle/>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Calibri" panose="020F0502020204030204"/>
                <a:ea typeface="+mn-ea"/>
                <a:cs typeface="+mn-cs"/>
              </a:rPr>
              <a:t>Workforce licensure typically takes &gt; 6 years post degree</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effectLst/>
              <a:uLnTx/>
              <a:uFillTx/>
              <a:latin typeface="Calibri" panose="020F0502020204030204"/>
              <a:ea typeface="+mn-ea"/>
              <a:cs typeface="+mn-cs"/>
            </a:endParaRP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Calibri" panose="020F0502020204030204"/>
                <a:ea typeface="+mn-ea"/>
                <a:cs typeface="+mn-cs"/>
              </a:rPr>
              <a:t>Aging of</a:t>
            </a:r>
            <a:r>
              <a:rPr lang="en-US" dirty="0">
                <a:latin typeface="Calibri" panose="020F0502020204030204"/>
              </a:rPr>
              <a:t> licensed geoscience workforce highlights need to enhance pipeline</a:t>
            </a: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effectLst/>
              <a:uLnTx/>
              <a:uFillTx/>
              <a:latin typeface="Calibri" panose="020F0502020204030204"/>
              <a:ea typeface="+mn-ea"/>
              <a:cs typeface="+mn-cs"/>
            </a:endParaRPr>
          </a:p>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Calibri" panose="020F0502020204030204"/>
                <a:ea typeface="+mn-ea"/>
                <a:cs typeface="+mn-cs"/>
              </a:rPr>
              <a:t>Working with academic institutions to emphasize the importance </a:t>
            </a:r>
            <a:r>
              <a:rPr lang="en-US" dirty="0">
                <a:latin typeface="Calibri" panose="020F0502020204030204"/>
              </a:rPr>
              <a:t>of licensure is vital to degree valuation</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747146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ight Triangle 15">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8A94113A-A348-B0FC-4A85-9145602201B6}"/>
              </a:ext>
            </a:extLst>
          </p:cNvPr>
          <p:cNvSpPr>
            <a:spLocks/>
          </p:cNvSpPr>
          <p:nvPr/>
        </p:nvSpPr>
        <p:spPr>
          <a:xfrm>
            <a:off x="139908" y="6356350"/>
            <a:ext cx="3725863" cy="374831"/>
          </a:xfrm>
          <a:prstGeom prst="rect">
            <a:avLst/>
          </a:prstGeom>
        </p:spPr>
        <p:txBody>
          <a:bodyPr/>
          <a:lstStyle/>
          <a:p>
            <a:endParaRPr lang="en-US"/>
          </a:p>
        </p:txBody>
      </p:sp>
      <p:sp>
        <p:nvSpPr>
          <p:cNvPr id="7" name="Text Placeholder 7">
            <a:extLst>
              <a:ext uri="{FF2B5EF4-FFF2-40B4-BE49-F238E27FC236}">
                <a16:creationId xmlns:a16="http://schemas.microsoft.com/office/drawing/2014/main" id="{79645D66-C125-39E5-EA38-A816948A1130}"/>
              </a:ext>
            </a:extLst>
          </p:cNvPr>
          <p:cNvSpPr txBox="1">
            <a:spLocks/>
          </p:cNvSpPr>
          <p:nvPr/>
        </p:nvSpPr>
        <p:spPr>
          <a:xfrm>
            <a:off x="9112384" y="6217711"/>
            <a:ext cx="2756176" cy="27727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bg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defTabSz="667512">
              <a:spcBef>
                <a:spcPts val="730"/>
              </a:spcBef>
            </a:pPr>
            <a:fld id="{1786393E-6296-424F-AF36-5074ECBA9143}" type="slidenum">
              <a:rPr lang="en-US" sz="730" b="0" i="0" kern="1200">
                <a:solidFill>
                  <a:schemeClr val="tx1"/>
                </a:solidFill>
                <a:latin typeface="AvenirNext LT Pro Regular" panose="020B0504020202020204" pitchFamily="34" charset="77"/>
                <a:ea typeface="+mn-ea"/>
                <a:cs typeface="+mn-cs"/>
              </a:rPr>
              <a:pPr algn="r" defTabSz="667512">
                <a:spcBef>
                  <a:spcPts val="730"/>
                </a:spcBef>
              </a:pPr>
              <a:t>9</a:t>
            </a:fld>
            <a:endParaRPr lang="en-US">
              <a:solidFill>
                <a:schemeClr val="tx1"/>
              </a:solidFill>
            </a:endParaRPr>
          </a:p>
        </p:txBody>
      </p:sp>
      <p:pic>
        <p:nvPicPr>
          <p:cNvPr id="6" name="Picture 5">
            <a:extLst>
              <a:ext uri="{FF2B5EF4-FFF2-40B4-BE49-F238E27FC236}">
                <a16:creationId xmlns:a16="http://schemas.microsoft.com/office/drawing/2014/main" id="{C840B832-0573-7DB0-C317-871B2FC9679C}"/>
              </a:ext>
            </a:extLst>
          </p:cNvPr>
          <p:cNvPicPr>
            <a:picLocks noChangeAspect="1"/>
          </p:cNvPicPr>
          <p:nvPr/>
        </p:nvPicPr>
        <p:blipFill>
          <a:blip r:embed="rId3"/>
          <a:stretch>
            <a:fillRect/>
          </a:stretch>
        </p:blipFill>
        <p:spPr>
          <a:xfrm>
            <a:off x="760784" y="709244"/>
            <a:ext cx="7389794" cy="5427676"/>
          </a:xfrm>
          <a:prstGeom prst="rect">
            <a:avLst/>
          </a:prstGeom>
        </p:spPr>
      </p:pic>
      <p:sp>
        <p:nvSpPr>
          <p:cNvPr id="10" name="TextBox 9">
            <a:extLst>
              <a:ext uri="{FF2B5EF4-FFF2-40B4-BE49-F238E27FC236}">
                <a16:creationId xmlns:a16="http://schemas.microsoft.com/office/drawing/2014/main" id="{D7A88205-BAEE-9AB2-BA76-0607828FF64B}"/>
              </a:ext>
            </a:extLst>
          </p:cNvPr>
          <p:cNvSpPr txBox="1"/>
          <p:nvPr/>
        </p:nvSpPr>
        <p:spPr>
          <a:xfrm>
            <a:off x="8150578" y="788503"/>
            <a:ext cx="3286468" cy="1200329"/>
          </a:xfrm>
          <a:prstGeom prst="rect">
            <a:avLst/>
          </a:prstGeom>
          <a:noFill/>
        </p:spPr>
        <p:txBody>
          <a:bodyPr wrap="square">
            <a:spAutoFit/>
          </a:bodyPr>
          <a:lstStyle/>
          <a:p>
            <a:pPr marL="288925"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Calibri" panose="020F0502020204030204"/>
                <a:ea typeface="+mn-ea"/>
                <a:cs typeface="+mn-cs"/>
              </a:rPr>
              <a:t>Engineering, environmental, and hydrogeology represents the larger fraction of the geoscience workforce</a:t>
            </a:r>
          </a:p>
        </p:txBody>
      </p:sp>
    </p:spTree>
    <p:extLst>
      <p:ext uri="{BB962C8B-B14F-4D97-AF65-F5344CB8AC3E}">
        <p14:creationId xmlns:p14="http://schemas.microsoft.com/office/powerpoint/2010/main" val="3035122875"/>
      </p:ext>
    </p:extLst>
  </p:cSld>
  <p:clrMapOvr>
    <a:masterClrMapping/>
  </p:clrMapOvr>
</p:sld>
</file>

<file path=ppt/theme/theme1.xml><?xml version="1.0" encoding="utf-8"?>
<a:theme xmlns:a="http://schemas.openxmlformats.org/drawingml/2006/main" name="Office Theme 2013 - 2022">
  <a:themeElements>
    <a:clrScheme name="Custom 12">
      <a:dk1>
        <a:srgbClr val="263249"/>
      </a:dk1>
      <a:lt1>
        <a:srgbClr val="FFFFFF"/>
      </a:lt1>
      <a:dk2>
        <a:srgbClr val="D2C1A6"/>
      </a:dk2>
      <a:lt2>
        <a:srgbClr val="000000"/>
      </a:lt2>
      <a:accent1>
        <a:srgbClr val="F37645"/>
      </a:accent1>
      <a:accent2>
        <a:srgbClr val="B34E43"/>
      </a:accent2>
      <a:accent3>
        <a:srgbClr val="7F992F"/>
      </a:accent3>
      <a:accent4>
        <a:srgbClr val="FFD300"/>
      </a:accent4>
      <a:accent5>
        <a:srgbClr val="5B9BD5"/>
      </a:accent5>
      <a:accent6>
        <a:srgbClr val="E5E5E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2230</TotalTime>
  <Words>741</Words>
  <Application>Microsoft Office PowerPoint</Application>
  <PresentationFormat>Widescreen</PresentationFormat>
  <Paragraphs>122</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AvenirNext LT Pro Regular</vt:lpstr>
      <vt:lpstr>Calibri</vt:lpstr>
      <vt:lpstr>Cambria</vt:lpstr>
      <vt:lpstr>Times New Roman</vt:lpstr>
      <vt:lpstr>Office Theme 2013 - 2022</vt:lpstr>
      <vt:lpstr>IMPORTANT NOTES:   - Slides are in no particular order - Modify as needed for your specific audience or state - Combine with slides from the core ASBOG presentation</vt:lpstr>
      <vt:lpstr>PowerPoint Presentation</vt:lpstr>
      <vt:lpstr>Licensure Path-Process for licensure varies by state </vt:lpstr>
      <vt:lpstr>Licensure Qualified Programs?</vt:lpstr>
      <vt:lpstr>What’s the problem?</vt:lpstr>
      <vt:lpstr>ASBOG Task Analysis Survey</vt:lpstr>
      <vt:lpstr>PowerPoint Presentation</vt:lpstr>
      <vt:lpstr>PowerPoint Presentation</vt:lpstr>
      <vt:lpstr>PowerPoint Presentation</vt:lpstr>
      <vt:lpstr>PowerPoint Presentation</vt:lpstr>
      <vt:lpstr>PowerPoint Presentation</vt:lpstr>
      <vt:lpstr>Exam Domains: Question Topics</vt:lpstr>
      <vt:lpstr>Additional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dsneyd asbog.org</cp:lastModifiedBy>
  <cp:revision>23</cp:revision>
  <dcterms:created xsi:type="dcterms:W3CDTF">2023-01-09T18:40:01Z</dcterms:created>
  <dcterms:modified xsi:type="dcterms:W3CDTF">2024-11-19T22:07:02Z</dcterms:modified>
</cp:coreProperties>
</file>