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60" r:id="rId2"/>
    <p:sldId id="279" r:id="rId3"/>
    <p:sldId id="275" r:id="rId4"/>
    <p:sldId id="340" r:id="rId5"/>
    <p:sldId id="283" r:id="rId6"/>
    <p:sldId id="336" r:id="rId7"/>
    <p:sldId id="337" r:id="rId8"/>
    <p:sldId id="267" r:id="rId9"/>
    <p:sldId id="281" r:id="rId10"/>
    <p:sldId id="339" r:id="rId11"/>
    <p:sldId id="338" r:id="rId12"/>
    <p:sldId id="341" r:id="rId13"/>
    <p:sldId id="277"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346FA9-EABC-4CF7-B087-BE96C74AFB6E}" v="12" dt="2024-05-30T19:44:29.8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076"/>
    <p:restoredTop sz="94668"/>
  </p:normalViewPr>
  <p:slideViewPr>
    <p:cSldViewPr snapToGrid="0">
      <p:cViewPr varScale="1">
        <p:scale>
          <a:sx n="123" d="100"/>
          <a:sy n="123" d="100"/>
        </p:scale>
        <p:origin x="62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C1E55E-1937-41FD-BD54-175D5ACE2261}" type="doc">
      <dgm:prSet loTypeId="urn:microsoft.com/office/officeart/2005/8/layout/radial4" loCatId="relationship" qsTypeId="urn:microsoft.com/office/officeart/2005/8/quickstyle/simple1" qsCatId="simple" csTypeId="urn:microsoft.com/office/officeart/2005/8/colors/accent0_1" csCatId="mainScheme" phldr="1"/>
      <dgm:spPr/>
      <dgm:t>
        <a:bodyPr/>
        <a:lstStyle/>
        <a:p>
          <a:endParaRPr lang="en-US"/>
        </a:p>
      </dgm:t>
    </dgm:pt>
    <dgm:pt modelId="{2C6E212D-C096-49ED-954B-DEB7BFA55C45}">
      <dgm:prSet phldrT="[Text]"/>
      <dgm:spPr>
        <a:solidFill>
          <a:schemeClr val="accent5"/>
        </a:solidFill>
      </dgm:spPr>
      <dgm:t>
        <a:bodyPr/>
        <a:lstStyle/>
        <a:p>
          <a:r>
            <a:rPr lang="en-US" dirty="0"/>
            <a:t>Public Protection</a:t>
          </a:r>
        </a:p>
      </dgm:t>
    </dgm:pt>
    <dgm:pt modelId="{C9DC00AD-9247-427C-9845-6128E0EEAC8F}" type="parTrans" cxnId="{DF524683-077A-4A3E-AA10-8A2AEED95467}">
      <dgm:prSet/>
      <dgm:spPr/>
      <dgm:t>
        <a:bodyPr/>
        <a:lstStyle/>
        <a:p>
          <a:endParaRPr lang="en-US"/>
        </a:p>
      </dgm:t>
    </dgm:pt>
    <dgm:pt modelId="{2E720B28-F325-41E8-A642-605CA0DC77CC}" type="sibTrans" cxnId="{DF524683-077A-4A3E-AA10-8A2AEED95467}">
      <dgm:prSet/>
      <dgm:spPr/>
      <dgm:t>
        <a:bodyPr/>
        <a:lstStyle/>
        <a:p>
          <a:endParaRPr lang="en-US"/>
        </a:p>
      </dgm:t>
    </dgm:pt>
    <dgm:pt modelId="{D40CC563-4136-4D2C-A0E6-E2CEC3AA02C5}">
      <dgm:prSet phldrT="[Text]"/>
      <dgm:spPr>
        <a:solidFill>
          <a:schemeClr val="accent3">
            <a:lumMod val="60000"/>
            <a:lumOff val="40000"/>
          </a:schemeClr>
        </a:solidFill>
      </dgm:spPr>
      <dgm:t>
        <a:bodyPr/>
        <a:lstStyle/>
        <a:p>
          <a:r>
            <a:rPr lang="en-US"/>
            <a:t>Education</a:t>
          </a:r>
        </a:p>
      </dgm:t>
    </dgm:pt>
    <dgm:pt modelId="{075C580F-19DD-4549-9DBD-A7D50E69DE66}" type="parTrans" cxnId="{C382AD05-9ACE-4005-B3D6-05D756E66636}">
      <dgm:prSet/>
      <dgm:spPr/>
      <dgm:t>
        <a:bodyPr/>
        <a:lstStyle/>
        <a:p>
          <a:endParaRPr lang="en-US"/>
        </a:p>
      </dgm:t>
    </dgm:pt>
    <dgm:pt modelId="{EDC47844-B1B5-40E6-AAD3-3C4E3968C300}" type="sibTrans" cxnId="{C382AD05-9ACE-4005-B3D6-05D756E66636}">
      <dgm:prSet/>
      <dgm:spPr/>
      <dgm:t>
        <a:bodyPr/>
        <a:lstStyle/>
        <a:p>
          <a:endParaRPr lang="en-US"/>
        </a:p>
      </dgm:t>
    </dgm:pt>
    <dgm:pt modelId="{7297F66C-00E6-43C1-887B-8A2681558932}">
      <dgm:prSet phldrT="[Text]"/>
      <dgm:spPr>
        <a:solidFill>
          <a:schemeClr val="tx2">
            <a:lumMod val="60000"/>
            <a:lumOff val="40000"/>
          </a:schemeClr>
        </a:solidFill>
      </dgm:spPr>
      <dgm:t>
        <a:bodyPr/>
        <a:lstStyle/>
        <a:p>
          <a:r>
            <a:rPr lang="en-US"/>
            <a:t>Exams</a:t>
          </a:r>
        </a:p>
      </dgm:t>
    </dgm:pt>
    <dgm:pt modelId="{76A8156C-9BED-4D3A-BC9E-77A5809CEB24}" type="parTrans" cxnId="{D51C8184-7747-47DE-8A00-F5979FE7DA5E}">
      <dgm:prSet/>
      <dgm:spPr>
        <a:solidFill>
          <a:schemeClr val="tx2">
            <a:lumMod val="60000"/>
            <a:lumOff val="40000"/>
          </a:schemeClr>
        </a:solidFill>
      </dgm:spPr>
      <dgm:t>
        <a:bodyPr/>
        <a:lstStyle/>
        <a:p>
          <a:endParaRPr lang="en-US"/>
        </a:p>
      </dgm:t>
    </dgm:pt>
    <dgm:pt modelId="{75CDB462-48C7-426C-AACF-BE227A5A006C}" type="sibTrans" cxnId="{D51C8184-7747-47DE-8A00-F5979FE7DA5E}">
      <dgm:prSet/>
      <dgm:spPr/>
      <dgm:t>
        <a:bodyPr/>
        <a:lstStyle/>
        <a:p>
          <a:endParaRPr lang="en-US"/>
        </a:p>
      </dgm:t>
    </dgm:pt>
    <dgm:pt modelId="{414E03F5-DD42-4376-8728-A25BF18FA0A7}">
      <dgm:prSet phldrT="[Text]"/>
      <dgm:spPr>
        <a:solidFill>
          <a:srgbClr val="FFC000"/>
        </a:solidFill>
      </dgm:spPr>
      <dgm:t>
        <a:bodyPr/>
        <a:lstStyle/>
        <a:p>
          <a:r>
            <a:rPr lang="en-US" dirty="0"/>
            <a:t>Experience</a:t>
          </a:r>
        </a:p>
      </dgm:t>
    </dgm:pt>
    <dgm:pt modelId="{BBD8E7AD-016F-4A96-A626-BBC7AF62226F}" type="parTrans" cxnId="{430597A7-17B4-4FDC-9842-73C25F0C5C2B}">
      <dgm:prSet/>
      <dgm:spPr>
        <a:solidFill>
          <a:srgbClr val="FFC000"/>
        </a:solidFill>
      </dgm:spPr>
      <dgm:t>
        <a:bodyPr/>
        <a:lstStyle/>
        <a:p>
          <a:endParaRPr lang="en-US"/>
        </a:p>
      </dgm:t>
    </dgm:pt>
    <dgm:pt modelId="{2867B8BC-0605-4B86-8A3B-54C52C146911}" type="sibTrans" cxnId="{430597A7-17B4-4FDC-9842-73C25F0C5C2B}">
      <dgm:prSet/>
      <dgm:spPr/>
      <dgm:t>
        <a:bodyPr/>
        <a:lstStyle/>
        <a:p>
          <a:endParaRPr lang="en-US"/>
        </a:p>
      </dgm:t>
    </dgm:pt>
    <dgm:pt modelId="{D5740293-D647-459D-8AB8-B00DB7A3C47E}" type="pres">
      <dgm:prSet presAssocID="{C7C1E55E-1937-41FD-BD54-175D5ACE2261}" presName="cycle" presStyleCnt="0">
        <dgm:presLayoutVars>
          <dgm:chMax val="1"/>
          <dgm:dir/>
          <dgm:animLvl val="ctr"/>
          <dgm:resizeHandles val="exact"/>
        </dgm:presLayoutVars>
      </dgm:prSet>
      <dgm:spPr/>
    </dgm:pt>
    <dgm:pt modelId="{82DAC6C3-B0AF-48D2-9809-673F7DD068B7}" type="pres">
      <dgm:prSet presAssocID="{2C6E212D-C096-49ED-954B-DEB7BFA55C45}" presName="centerShape" presStyleLbl="node0" presStyleIdx="0" presStyleCnt="1" custLinFactNeighborX="196" custLinFactNeighborY="-52198"/>
      <dgm:spPr/>
    </dgm:pt>
    <dgm:pt modelId="{5FDE7DEF-71C6-4FFE-AA5A-6B71541B074F}" type="pres">
      <dgm:prSet presAssocID="{075C580F-19DD-4549-9DBD-A7D50E69DE66}" presName="parTrans" presStyleLbl="bgSibTrans2D1" presStyleIdx="0" presStyleCnt="3"/>
      <dgm:spPr/>
    </dgm:pt>
    <dgm:pt modelId="{F685A07A-65DE-4467-ABD3-CE80316F6D2F}" type="pres">
      <dgm:prSet presAssocID="{D40CC563-4136-4D2C-A0E6-E2CEC3AA02C5}" presName="node" presStyleLbl="node1" presStyleIdx="0" presStyleCnt="3" custScaleX="77169" custScaleY="83599" custRadScaleRad="86538" custRadScaleInc="-65783">
        <dgm:presLayoutVars>
          <dgm:bulletEnabled val="1"/>
        </dgm:presLayoutVars>
      </dgm:prSet>
      <dgm:spPr/>
    </dgm:pt>
    <dgm:pt modelId="{F1B295FD-55BD-4208-8C03-6A23595CDEBB}" type="pres">
      <dgm:prSet presAssocID="{76A8156C-9BED-4D3A-BC9E-77A5809CEB24}" presName="parTrans" presStyleLbl="bgSibTrans2D1" presStyleIdx="1" presStyleCnt="3"/>
      <dgm:spPr/>
    </dgm:pt>
    <dgm:pt modelId="{A9E0CB91-FB08-4293-937E-D787F12E8D7A}" type="pres">
      <dgm:prSet presAssocID="{7297F66C-00E6-43C1-887B-8A2681558932}" presName="node" presStyleLbl="node1" presStyleIdx="1" presStyleCnt="3" custScaleX="77169" custScaleY="83599" custRadScaleRad="7320" custRadScaleInc="271091">
        <dgm:presLayoutVars>
          <dgm:bulletEnabled val="1"/>
        </dgm:presLayoutVars>
      </dgm:prSet>
      <dgm:spPr/>
    </dgm:pt>
    <dgm:pt modelId="{1E60DBCF-3C9A-432D-8C59-5636B77EE240}" type="pres">
      <dgm:prSet presAssocID="{BBD8E7AD-016F-4A96-A626-BBC7AF62226F}" presName="parTrans" presStyleLbl="bgSibTrans2D1" presStyleIdx="2" presStyleCnt="3"/>
      <dgm:spPr/>
    </dgm:pt>
    <dgm:pt modelId="{3E846E2A-B370-4BDB-A74A-4B53302665D6}" type="pres">
      <dgm:prSet presAssocID="{414E03F5-DD42-4376-8728-A25BF18FA0A7}" presName="node" presStyleLbl="node1" presStyleIdx="2" presStyleCnt="3" custScaleX="77169" custScaleY="83599" custRadScaleRad="87798" custRadScaleInc="65871">
        <dgm:presLayoutVars>
          <dgm:bulletEnabled val="1"/>
        </dgm:presLayoutVars>
      </dgm:prSet>
      <dgm:spPr/>
    </dgm:pt>
  </dgm:ptLst>
  <dgm:cxnLst>
    <dgm:cxn modelId="{C382AD05-9ACE-4005-B3D6-05D756E66636}" srcId="{2C6E212D-C096-49ED-954B-DEB7BFA55C45}" destId="{D40CC563-4136-4D2C-A0E6-E2CEC3AA02C5}" srcOrd="0" destOrd="0" parTransId="{075C580F-19DD-4549-9DBD-A7D50E69DE66}" sibTransId="{EDC47844-B1B5-40E6-AAD3-3C4E3968C300}"/>
    <dgm:cxn modelId="{38CFC90E-94C1-44B7-B12F-B367250172D6}" type="presOf" srcId="{414E03F5-DD42-4376-8728-A25BF18FA0A7}" destId="{3E846E2A-B370-4BDB-A74A-4B53302665D6}" srcOrd="0" destOrd="0" presId="urn:microsoft.com/office/officeart/2005/8/layout/radial4"/>
    <dgm:cxn modelId="{53F6EC2B-6CD8-4035-8D03-CEC21DAE0DFD}" type="presOf" srcId="{76A8156C-9BED-4D3A-BC9E-77A5809CEB24}" destId="{F1B295FD-55BD-4208-8C03-6A23595CDEBB}" srcOrd="0" destOrd="0" presId="urn:microsoft.com/office/officeart/2005/8/layout/radial4"/>
    <dgm:cxn modelId="{D91BAB34-1680-4076-821E-A19328508C60}" type="presOf" srcId="{2C6E212D-C096-49ED-954B-DEB7BFA55C45}" destId="{82DAC6C3-B0AF-48D2-9809-673F7DD068B7}" srcOrd="0" destOrd="0" presId="urn:microsoft.com/office/officeart/2005/8/layout/radial4"/>
    <dgm:cxn modelId="{BBA3B83C-E039-4C98-8F7C-3DD761A165F2}" type="presOf" srcId="{BBD8E7AD-016F-4A96-A626-BBC7AF62226F}" destId="{1E60DBCF-3C9A-432D-8C59-5636B77EE240}" srcOrd="0" destOrd="0" presId="urn:microsoft.com/office/officeart/2005/8/layout/radial4"/>
    <dgm:cxn modelId="{DF524683-077A-4A3E-AA10-8A2AEED95467}" srcId="{C7C1E55E-1937-41FD-BD54-175D5ACE2261}" destId="{2C6E212D-C096-49ED-954B-DEB7BFA55C45}" srcOrd="0" destOrd="0" parTransId="{C9DC00AD-9247-427C-9845-6128E0EEAC8F}" sibTransId="{2E720B28-F325-41E8-A642-605CA0DC77CC}"/>
    <dgm:cxn modelId="{D51C8184-7747-47DE-8A00-F5979FE7DA5E}" srcId="{2C6E212D-C096-49ED-954B-DEB7BFA55C45}" destId="{7297F66C-00E6-43C1-887B-8A2681558932}" srcOrd="1" destOrd="0" parTransId="{76A8156C-9BED-4D3A-BC9E-77A5809CEB24}" sibTransId="{75CDB462-48C7-426C-AACF-BE227A5A006C}"/>
    <dgm:cxn modelId="{430597A7-17B4-4FDC-9842-73C25F0C5C2B}" srcId="{2C6E212D-C096-49ED-954B-DEB7BFA55C45}" destId="{414E03F5-DD42-4376-8728-A25BF18FA0A7}" srcOrd="2" destOrd="0" parTransId="{BBD8E7AD-016F-4A96-A626-BBC7AF62226F}" sibTransId="{2867B8BC-0605-4B86-8A3B-54C52C146911}"/>
    <dgm:cxn modelId="{F2756DA9-41CF-424F-8DA7-6ADDBE531A2E}" type="presOf" srcId="{075C580F-19DD-4549-9DBD-A7D50E69DE66}" destId="{5FDE7DEF-71C6-4FFE-AA5A-6B71541B074F}" srcOrd="0" destOrd="0" presId="urn:microsoft.com/office/officeart/2005/8/layout/radial4"/>
    <dgm:cxn modelId="{2FA48AB0-70C5-407F-A637-711736CE2A9E}" type="presOf" srcId="{D40CC563-4136-4D2C-A0E6-E2CEC3AA02C5}" destId="{F685A07A-65DE-4467-ABD3-CE80316F6D2F}" srcOrd="0" destOrd="0" presId="urn:microsoft.com/office/officeart/2005/8/layout/radial4"/>
    <dgm:cxn modelId="{66F00AB9-6064-42A5-84F5-2637E5BC8E90}" type="presOf" srcId="{C7C1E55E-1937-41FD-BD54-175D5ACE2261}" destId="{D5740293-D647-459D-8AB8-B00DB7A3C47E}" srcOrd="0" destOrd="0" presId="urn:microsoft.com/office/officeart/2005/8/layout/radial4"/>
    <dgm:cxn modelId="{09C44ADC-556C-4D48-8991-6A3486152564}" type="presOf" srcId="{7297F66C-00E6-43C1-887B-8A2681558932}" destId="{A9E0CB91-FB08-4293-937E-D787F12E8D7A}" srcOrd="0" destOrd="0" presId="urn:microsoft.com/office/officeart/2005/8/layout/radial4"/>
    <dgm:cxn modelId="{63858BDB-E0CA-4DF0-9AE2-CB3B6703B817}" type="presParOf" srcId="{D5740293-D647-459D-8AB8-B00DB7A3C47E}" destId="{82DAC6C3-B0AF-48D2-9809-673F7DD068B7}" srcOrd="0" destOrd="0" presId="urn:microsoft.com/office/officeart/2005/8/layout/radial4"/>
    <dgm:cxn modelId="{68ADFE57-EE02-4715-95A9-E2EC19992D50}" type="presParOf" srcId="{D5740293-D647-459D-8AB8-B00DB7A3C47E}" destId="{5FDE7DEF-71C6-4FFE-AA5A-6B71541B074F}" srcOrd="1" destOrd="0" presId="urn:microsoft.com/office/officeart/2005/8/layout/radial4"/>
    <dgm:cxn modelId="{2DA07169-A665-43F4-AF74-EE58A42FE966}" type="presParOf" srcId="{D5740293-D647-459D-8AB8-B00DB7A3C47E}" destId="{F685A07A-65DE-4467-ABD3-CE80316F6D2F}" srcOrd="2" destOrd="0" presId="urn:microsoft.com/office/officeart/2005/8/layout/radial4"/>
    <dgm:cxn modelId="{F95D7009-E4FA-4862-B1BA-A5016ABD2050}" type="presParOf" srcId="{D5740293-D647-459D-8AB8-B00DB7A3C47E}" destId="{F1B295FD-55BD-4208-8C03-6A23595CDEBB}" srcOrd="3" destOrd="0" presId="urn:microsoft.com/office/officeart/2005/8/layout/radial4"/>
    <dgm:cxn modelId="{32EACD73-E955-4AF4-A4CD-CEDDB831E8AF}" type="presParOf" srcId="{D5740293-D647-459D-8AB8-B00DB7A3C47E}" destId="{A9E0CB91-FB08-4293-937E-D787F12E8D7A}" srcOrd="4" destOrd="0" presId="urn:microsoft.com/office/officeart/2005/8/layout/radial4"/>
    <dgm:cxn modelId="{7EAD0272-3DEA-494E-9C3F-AF651E2BB9BC}" type="presParOf" srcId="{D5740293-D647-459D-8AB8-B00DB7A3C47E}" destId="{1E60DBCF-3C9A-432D-8C59-5636B77EE240}" srcOrd="5" destOrd="0" presId="urn:microsoft.com/office/officeart/2005/8/layout/radial4"/>
    <dgm:cxn modelId="{208CACB0-B90F-4B83-A19F-C1483BC3D53F}" type="presParOf" srcId="{D5740293-D647-459D-8AB8-B00DB7A3C47E}" destId="{3E846E2A-B370-4BDB-A74A-4B53302665D6}"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DAC6C3-B0AF-48D2-9809-673F7DD068B7}">
      <dsp:nvSpPr>
        <dsp:cNvPr id="0" name=""/>
        <dsp:cNvSpPr/>
      </dsp:nvSpPr>
      <dsp:spPr>
        <a:xfrm>
          <a:off x="2038330" y="0"/>
          <a:ext cx="1870956" cy="1870956"/>
        </a:xfrm>
        <a:prstGeom prst="ellipse">
          <a:avLst/>
        </a:prstGeom>
        <a:solidFill>
          <a:schemeClr val="accent5"/>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Public Protection</a:t>
          </a:r>
        </a:p>
      </dsp:txBody>
      <dsp:txXfrm>
        <a:off x="2312325" y="273995"/>
        <a:ext cx="1322966" cy="1322966"/>
      </dsp:txXfrm>
    </dsp:sp>
    <dsp:sp modelId="{5FDE7DEF-71C6-4FFE-AA5A-6B71541B074F}">
      <dsp:nvSpPr>
        <dsp:cNvPr id="0" name=""/>
        <dsp:cNvSpPr/>
      </dsp:nvSpPr>
      <dsp:spPr>
        <a:xfrm rot="7898935">
          <a:off x="406551" y="2299624"/>
          <a:ext cx="2233822" cy="533222"/>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85A07A-65DE-4467-ABD3-CE80316F6D2F}">
      <dsp:nvSpPr>
        <dsp:cNvPr id="0" name=""/>
        <dsp:cNvSpPr/>
      </dsp:nvSpPr>
      <dsp:spPr>
        <a:xfrm>
          <a:off x="95399" y="2806467"/>
          <a:ext cx="1371608" cy="1188716"/>
        </a:xfrm>
        <a:prstGeom prst="roundRect">
          <a:avLst>
            <a:gd name="adj" fmla="val 10000"/>
          </a:avLst>
        </a:prstGeom>
        <a:solidFill>
          <a:schemeClr val="accent3">
            <a:lumMod val="60000"/>
            <a:lumOff val="4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a:t>Education</a:t>
          </a:r>
        </a:p>
      </dsp:txBody>
      <dsp:txXfrm>
        <a:off x="130215" y="2841283"/>
        <a:ext cx="1301976" cy="1119084"/>
      </dsp:txXfrm>
    </dsp:sp>
    <dsp:sp modelId="{F1B295FD-55BD-4208-8C03-6A23595CDEBB}">
      <dsp:nvSpPr>
        <dsp:cNvPr id="0" name=""/>
        <dsp:cNvSpPr/>
      </dsp:nvSpPr>
      <dsp:spPr>
        <a:xfrm rot="5337005">
          <a:off x="2279836" y="2414518"/>
          <a:ext cx="1451926" cy="533222"/>
        </a:xfrm>
        <a:prstGeom prst="leftArrow">
          <a:avLst>
            <a:gd name="adj1" fmla="val 60000"/>
            <a:gd name="adj2" fmla="val 50000"/>
          </a:avLst>
        </a:prstGeom>
        <a:solidFill>
          <a:schemeClr val="tx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A9E0CB91-FB08-4293-937E-D787F12E8D7A}">
      <dsp:nvSpPr>
        <dsp:cNvPr id="0" name=""/>
        <dsp:cNvSpPr/>
      </dsp:nvSpPr>
      <dsp:spPr>
        <a:xfrm>
          <a:off x="2333297" y="2812613"/>
          <a:ext cx="1371608" cy="1188716"/>
        </a:xfrm>
        <a:prstGeom prst="roundRect">
          <a:avLst>
            <a:gd name="adj" fmla="val 10000"/>
          </a:avLst>
        </a:prstGeom>
        <a:solidFill>
          <a:schemeClr val="tx2">
            <a:lumMod val="60000"/>
            <a:lumOff val="4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a:t>Exams</a:t>
          </a:r>
        </a:p>
      </dsp:txBody>
      <dsp:txXfrm>
        <a:off x="2368113" y="2847429"/>
        <a:ext cx="1301976" cy="1119084"/>
      </dsp:txXfrm>
    </dsp:sp>
    <dsp:sp modelId="{1E60DBCF-3C9A-432D-8C59-5636B77EE240}">
      <dsp:nvSpPr>
        <dsp:cNvPr id="0" name=""/>
        <dsp:cNvSpPr/>
      </dsp:nvSpPr>
      <dsp:spPr>
        <a:xfrm rot="2895043">
          <a:off x="3308736" y="2301495"/>
          <a:ext cx="2244423" cy="533222"/>
        </a:xfrm>
        <a:prstGeom prst="lef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sp>
    <dsp:sp modelId="{3E846E2A-B370-4BDB-A74A-4B53302665D6}">
      <dsp:nvSpPr>
        <dsp:cNvPr id="0" name=""/>
        <dsp:cNvSpPr/>
      </dsp:nvSpPr>
      <dsp:spPr>
        <a:xfrm>
          <a:off x="4492394" y="2810992"/>
          <a:ext cx="1371608" cy="1188716"/>
        </a:xfrm>
        <a:prstGeom prst="roundRect">
          <a:avLst>
            <a:gd name="adj" fmla="val 10000"/>
          </a:avLst>
        </a:prstGeom>
        <a:solidFill>
          <a:srgbClr val="FFC000"/>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dirty="0"/>
            <a:t>Experience</a:t>
          </a:r>
        </a:p>
      </dsp:txBody>
      <dsp:txXfrm>
        <a:off x="4527210" y="2845808"/>
        <a:ext cx="1301976" cy="1119084"/>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11F828-A64A-2145-A23C-9AEB060176F6}" type="datetimeFigureOut">
              <a:rPr lang="en-US" smtClean="0"/>
              <a:t>11/19/2024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F9ED6C-B1EB-2943-93A5-149AA87D430A}" type="slidenum">
              <a:rPr lang="en-US" smtClean="0"/>
              <a:t>‹#›</a:t>
            </a:fld>
            <a:endParaRPr lang="en-US"/>
          </a:p>
        </p:txBody>
      </p:sp>
    </p:spTree>
    <p:extLst>
      <p:ext uri="{BB962C8B-B14F-4D97-AF65-F5344CB8AC3E}">
        <p14:creationId xmlns:p14="http://schemas.microsoft.com/office/powerpoint/2010/main" val="1923709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C2BA4E95-8C21-AD8D-0A95-15599028C65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3D7C825-BCD5-63E9-874F-1287CA02B55B}"/>
              </a:ext>
            </a:extLst>
          </p:cNvPr>
          <p:cNvSpPr>
            <a:spLocks noGrp="1"/>
          </p:cNvSpPr>
          <p:nvPr>
            <p:ph type="ctrTitle" hasCustomPrompt="1"/>
          </p:nvPr>
        </p:nvSpPr>
        <p:spPr>
          <a:xfrm>
            <a:off x="534649" y="2096724"/>
            <a:ext cx="6076013" cy="2387600"/>
          </a:xfrm>
        </p:spPr>
        <p:txBody>
          <a:bodyPr anchor="b">
            <a:normAutofit/>
          </a:bodyPr>
          <a:lstStyle>
            <a:lvl1pPr algn="l">
              <a:defRPr sz="4800" b="1" i="0" spc="70" baseline="0">
                <a:solidFill>
                  <a:schemeClr val="tx1"/>
                </a:solidFill>
                <a:latin typeface="AvenirNext LT Pro Regular" panose="020B0504020202020204" pitchFamily="34" charset="77"/>
              </a:defRPr>
            </a:lvl1pPr>
          </a:lstStyle>
          <a:p>
            <a:r>
              <a:rPr lang="en-US" dirty="0"/>
              <a:t>COVER SLIDE OPTION NAME</a:t>
            </a:r>
          </a:p>
        </p:txBody>
      </p:sp>
      <p:sp>
        <p:nvSpPr>
          <p:cNvPr id="3" name="Subtitle 2">
            <a:extLst>
              <a:ext uri="{FF2B5EF4-FFF2-40B4-BE49-F238E27FC236}">
                <a16:creationId xmlns:a16="http://schemas.microsoft.com/office/drawing/2014/main" id="{361B5CB9-B513-F82A-369D-1AE964131569}"/>
              </a:ext>
            </a:extLst>
          </p:cNvPr>
          <p:cNvSpPr>
            <a:spLocks noGrp="1"/>
          </p:cNvSpPr>
          <p:nvPr>
            <p:ph type="subTitle" idx="1" hasCustomPrompt="1"/>
          </p:nvPr>
        </p:nvSpPr>
        <p:spPr>
          <a:xfrm>
            <a:off x="534649" y="4576399"/>
            <a:ext cx="6076013" cy="640178"/>
          </a:xfrm>
        </p:spPr>
        <p:txBody>
          <a:bodyPr/>
          <a:lstStyle>
            <a:lvl1pPr marL="0" indent="0" algn="l">
              <a:buNone/>
              <a:defRPr sz="2400">
                <a:solidFill>
                  <a:schemeClr val="tx2">
                    <a:lumMod val="50000"/>
                  </a:schemeClr>
                </a:solidFill>
                <a:latin typeface="Cambria" panose="020405030504060302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pic>
        <p:nvPicPr>
          <p:cNvPr id="10" name="Picture 9">
            <a:extLst>
              <a:ext uri="{FF2B5EF4-FFF2-40B4-BE49-F238E27FC236}">
                <a16:creationId xmlns:a16="http://schemas.microsoft.com/office/drawing/2014/main" id="{2824653B-6BC5-1BE8-A8BC-AA6F3B980BB0}"/>
              </a:ext>
            </a:extLst>
          </p:cNvPr>
          <p:cNvPicPr>
            <a:picLocks noChangeAspect="1"/>
          </p:cNvPicPr>
          <p:nvPr userDrawn="1"/>
        </p:nvPicPr>
        <p:blipFill>
          <a:blip r:embed="rId3"/>
          <a:stretch>
            <a:fillRect/>
          </a:stretch>
        </p:blipFill>
        <p:spPr>
          <a:xfrm>
            <a:off x="534649" y="305399"/>
            <a:ext cx="1668905" cy="1043066"/>
          </a:xfrm>
          <a:prstGeom prst="rect">
            <a:avLst/>
          </a:prstGeom>
        </p:spPr>
      </p:pic>
      <p:pic>
        <p:nvPicPr>
          <p:cNvPr id="11" name="Picture 10" descr="Logo&#10;&#10;Description automatically generated">
            <a:extLst>
              <a:ext uri="{FF2B5EF4-FFF2-40B4-BE49-F238E27FC236}">
                <a16:creationId xmlns:a16="http://schemas.microsoft.com/office/drawing/2014/main" id="{368F3AE0-0359-AC10-86B8-556BAE5AB213}"/>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727447" y="4958076"/>
            <a:ext cx="1899924" cy="1899924"/>
          </a:xfrm>
          <a:prstGeom prst="rect">
            <a:avLst/>
          </a:prstGeom>
        </p:spPr>
      </p:pic>
    </p:spTree>
    <p:extLst>
      <p:ext uri="{BB962C8B-B14F-4D97-AF65-F5344CB8AC3E}">
        <p14:creationId xmlns:p14="http://schemas.microsoft.com/office/powerpoint/2010/main" val="171722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ONTEN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483357" y="1119117"/>
            <a:ext cx="5612643" cy="1542196"/>
          </a:xfrm>
        </p:spPr>
        <p:txBody>
          <a:bodyPr anchor="b">
            <a:noAutofit/>
          </a:bodyPr>
          <a:lstStyle>
            <a:lvl1pPr algn="l">
              <a:defRPr sz="2400" b="1" i="0" spc="100" baseline="0">
                <a:solidFill>
                  <a:schemeClr val="tx1"/>
                </a:solidFill>
                <a:latin typeface="AvenirNext LT Pro Regular" panose="020B0504020202020204" pitchFamily="34" charset="77"/>
              </a:defRPr>
            </a:lvl1pPr>
          </a:lstStyle>
          <a:p>
            <a:r>
              <a:rPr lang="en-US" dirty="0"/>
              <a:t>CLICK TO EDIT MASTER TITLE GOES HERE LOREM IPSUM</a:t>
            </a:r>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2"/>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C9ABDEB8-D0C2-EA8E-A10E-AC3BE1B3D071}"/>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tx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Slide Number Placeholder 5">
            <a:extLst>
              <a:ext uri="{FF2B5EF4-FFF2-40B4-BE49-F238E27FC236}">
                <a16:creationId xmlns:a16="http://schemas.microsoft.com/office/drawing/2014/main" id="{1E8D3E91-D789-7833-907F-F8432B795DD4}"/>
              </a:ext>
            </a:extLst>
          </p:cNvPr>
          <p:cNvSpPr>
            <a:spLocks noGrp="1"/>
          </p:cNvSpPr>
          <p:nvPr>
            <p:ph type="sldNum" sz="quarter" idx="12"/>
          </p:nvPr>
        </p:nvSpPr>
        <p:spPr>
          <a:xfrm>
            <a:off x="9308892" y="6356350"/>
            <a:ext cx="2743200" cy="365125"/>
          </a:xfrm>
        </p:spPr>
        <p:txBody>
          <a:bodyPr anchor="b"/>
          <a:lstStyle>
            <a:lvl1pPr>
              <a:defRPr sz="1000">
                <a:solidFill>
                  <a:schemeClr val="tx1"/>
                </a:solidFill>
              </a:defRPr>
            </a:lvl1pPr>
          </a:lstStyle>
          <a:p>
            <a:fld id="{F8382791-EB99-1640-9F8C-A2121B4EA1BA}" type="slidenum">
              <a:rPr lang="en-US" smtClean="0"/>
              <a:pPr/>
              <a:t>‹#›</a:t>
            </a:fld>
            <a:endParaRPr lang="en-US" dirty="0"/>
          </a:p>
        </p:txBody>
      </p:sp>
      <p:sp>
        <p:nvSpPr>
          <p:cNvPr id="18" name="Content Placeholder 2">
            <a:extLst>
              <a:ext uri="{FF2B5EF4-FFF2-40B4-BE49-F238E27FC236}">
                <a16:creationId xmlns:a16="http://schemas.microsoft.com/office/drawing/2014/main" id="{CEA5D83F-CD7C-E365-A891-86D885D03B8F}"/>
              </a:ext>
            </a:extLst>
          </p:cNvPr>
          <p:cNvSpPr>
            <a:spLocks noGrp="1"/>
          </p:cNvSpPr>
          <p:nvPr>
            <p:ph idx="14"/>
          </p:nvPr>
        </p:nvSpPr>
        <p:spPr>
          <a:xfrm>
            <a:off x="6096000" y="2961564"/>
            <a:ext cx="5612643" cy="3111689"/>
          </a:xfrm>
        </p:spPr>
        <p:txBody>
          <a:bodyPr anchor="t">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
        <p:nvSpPr>
          <p:cNvPr id="7" name="Rectangle 6">
            <a:extLst>
              <a:ext uri="{FF2B5EF4-FFF2-40B4-BE49-F238E27FC236}">
                <a16:creationId xmlns:a16="http://schemas.microsoft.com/office/drawing/2014/main" id="{DB19964E-FC64-8C99-E516-D751057DBEED}"/>
              </a:ext>
            </a:extLst>
          </p:cNvPr>
          <p:cNvSpPr/>
          <p:nvPr userDrawn="1"/>
        </p:nvSpPr>
        <p:spPr>
          <a:xfrm>
            <a:off x="0" y="2688981"/>
            <a:ext cx="6096000" cy="272583"/>
          </a:xfrm>
          <a:prstGeom prst="rect">
            <a:avLst/>
          </a:prstGeom>
          <a:solidFill>
            <a:schemeClr val="accent5">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3891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CONTEN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3620111" y="1119117"/>
            <a:ext cx="7896368" cy="1542196"/>
          </a:xfrm>
        </p:spPr>
        <p:txBody>
          <a:bodyPr anchor="b">
            <a:noAutofit/>
          </a:bodyPr>
          <a:lstStyle>
            <a:lvl1pPr algn="l">
              <a:defRPr sz="3200" b="1" i="0" spc="100" baseline="0">
                <a:solidFill>
                  <a:schemeClr val="tx1"/>
                </a:solidFill>
                <a:latin typeface="AvenirNext LT Pro Regular" panose="020B0504020202020204" pitchFamily="34" charset="77"/>
              </a:defRPr>
            </a:lvl1pPr>
          </a:lstStyle>
          <a:p>
            <a:r>
              <a:rPr lang="en-US" dirty="0"/>
              <a:t>CLICK TO EDIT MASTER TITLE GOES HERE LOREM IPSUM</a:t>
            </a:r>
          </a:p>
        </p:txBody>
      </p:sp>
      <p:sp>
        <p:nvSpPr>
          <p:cNvPr id="13" name="Content Placeholder 2">
            <a:extLst>
              <a:ext uri="{FF2B5EF4-FFF2-40B4-BE49-F238E27FC236}">
                <a16:creationId xmlns:a16="http://schemas.microsoft.com/office/drawing/2014/main" id="{D37ACCB9-353C-EADA-BD4D-DB6F932C48FD}"/>
              </a:ext>
            </a:extLst>
          </p:cNvPr>
          <p:cNvSpPr>
            <a:spLocks noGrp="1"/>
          </p:cNvSpPr>
          <p:nvPr>
            <p:ph idx="10"/>
          </p:nvPr>
        </p:nvSpPr>
        <p:spPr>
          <a:xfrm>
            <a:off x="3620111" y="2753388"/>
            <a:ext cx="3872510" cy="3415400"/>
          </a:xfrm>
        </p:spPr>
        <p:txBody>
          <a:bodyPr anchor="t">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2"/>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C9ABDEB8-D0C2-EA8E-A10E-AC3BE1B3D071}"/>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tx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Slide Number Placeholder 5">
            <a:extLst>
              <a:ext uri="{FF2B5EF4-FFF2-40B4-BE49-F238E27FC236}">
                <a16:creationId xmlns:a16="http://schemas.microsoft.com/office/drawing/2014/main" id="{1E8D3E91-D789-7833-907F-F8432B795DD4}"/>
              </a:ext>
            </a:extLst>
          </p:cNvPr>
          <p:cNvSpPr>
            <a:spLocks noGrp="1"/>
          </p:cNvSpPr>
          <p:nvPr>
            <p:ph type="sldNum" sz="quarter" idx="12"/>
          </p:nvPr>
        </p:nvSpPr>
        <p:spPr>
          <a:xfrm>
            <a:off x="9308892" y="6356350"/>
            <a:ext cx="2743200" cy="365125"/>
          </a:xfrm>
        </p:spPr>
        <p:txBody>
          <a:bodyPr anchor="b"/>
          <a:lstStyle>
            <a:lvl1pPr>
              <a:defRPr sz="1000">
                <a:solidFill>
                  <a:schemeClr val="tx1"/>
                </a:solidFill>
              </a:defRPr>
            </a:lvl1pPr>
          </a:lstStyle>
          <a:p>
            <a:fld id="{F8382791-EB99-1640-9F8C-A2121B4EA1BA}" type="slidenum">
              <a:rPr lang="en-US" smtClean="0"/>
              <a:pPr/>
              <a:t>‹#›</a:t>
            </a:fld>
            <a:endParaRPr lang="en-US" dirty="0"/>
          </a:p>
        </p:txBody>
      </p:sp>
      <p:sp>
        <p:nvSpPr>
          <p:cNvPr id="3" name="Content Placeholder 2">
            <a:extLst>
              <a:ext uri="{FF2B5EF4-FFF2-40B4-BE49-F238E27FC236}">
                <a16:creationId xmlns:a16="http://schemas.microsoft.com/office/drawing/2014/main" id="{E23EB839-B606-6097-89E2-5651FB4B5A0E}"/>
              </a:ext>
            </a:extLst>
          </p:cNvPr>
          <p:cNvSpPr>
            <a:spLocks noGrp="1"/>
          </p:cNvSpPr>
          <p:nvPr>
            <p:ph idx="14"/>
          </p:nvPr>
        </p:nvSpPr>
        <p:spPr>
          <a:xfrm>
            <a:off x="7655386" y="2753388"/>
            <a:ext cx="3872510" cy="3415400"/>
          </a:xfrm>
        </p:spPr>
        <p:txBody>
          <a:bodyPr anchor="t">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pic>
        <p:nvPicPr>
          <p:cNvPr id="5" name="Picture 4">
            <a:extLst>
              <a:ext uri="{FF2B5EF4-FFF2-40B4-BE49-F238E27FC236}">
                <a16:creationId xmlns:a16="http://schemas.microsoft.com/office/drawing/2014/main" id="{665D8BCF-28C4-5AF1-8FA1-B1B41637C3C4}"/>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0" y="722910"/>
            <a:ext cx="1473958" cy="5445877"/>
          </a:xfrm>
          <a:prstGeom prst="rect">
            <a:avLst/>
          </a:prstGeom>
        </p:spPr>
      </p:pic>
    </p:spTree>
    <p:extLst>
      <p:ext uri="{BB962C8B-B14F-4D97-AF65-F5344CB8AC3E}">
        <p14:creationId xmlns:p14="http://schemas.microsoft.com/office/powerpoint/2010/main" val="66726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CONTENT P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F7DBB71-626F-BFE0-3899-DBAD7D385D8E}"/>
              </a:ext>
            </a:extLst>
          </p:cNvPr>
          <p:cNvSpPr>
            <a:spLocks noGrp="1"/>
          </p:cNvSpPr>
          <p:nvPr>
            <p:ph type="pic" sz="quarter" idx="16" hasCustomPrompt="1"/>
          </p:nvPr>
        </p:nvSpPr>
        <p:spPr>
          <a:xfrm>
            <a:off x="6096000" y="822960"/>
            <a:ext cx="6096000" cy="5356016"/>
          </a:xfrm>
          <a:solidFill>
            <a:schemeClr val="bg1">
              <a:lumMod val="85000"/>
            </a:schemeClr>
          </a:solidFill>
        </p:spPr>
        <p:txBody>
          <a:bodyPr anchor="ctr"/>
          <a:lstStyle>
            <a:lvl1pPr marL="0" indent="0" algn="ctr">
              <a:buNone/>
              <a:defRPr/>
            </a:lvl1pPr>
          </a:lstStyle>
          <a:p>
            <a:r>
              <a:rPr lang="en-US" dirty="0"/>
              <a:t>picture</a:t>
            </a:r>
          </a:p>
        </p:txBody>
      </p:sp>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483357" y="722911"/>
            <a:ext cx="5194112" cy="1679095"/>
          </a:xfrm>
        </p:spPr>
        <p:txBody>
          <a:bodyPr anchor="b">
            <a:noAutofit/>
          </a:bodyPr>
          <a:lstStyle>
            <a:lvl1pPr algn="l">
              <a:defRPr sz="2800" b="1" i="0" spc="100" baseline="0">
                <a:solidFill>
                  <a:schemeClr val="accent2"/>
                </a:solidFill>
                <a:latin typeface="AvenirNext LT Pro Regular" panose="020B0504020202020204" pitchFamily="34" charset="77"/>
              </a:defRPr>
            </a:lvl1pPr>
          </a:lstStyle>
          <a:p>
            <a:r>
              <a:rPr lang="en-US" dirty="0"/>
              <a:t>CLICK TO EDIT MASTER TITLE HERE LOREM IPSUM</a:t>
            </a:r>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2"/>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C9ABDEB8-D0C2-EA8E-A10E-AC3BE1B3D071}"/>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tx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Slide Number Placeholder 5">
            <a:extLst>
              <a:ext uri="{FF2B5EF4-FFF2-40B4-BE49-F238E27FC236}">
                <a16:creationId xmlns:a16="http://schemas.microsoft.com/office/drawing/2014/main" id="{1E8D3E91-D789-7833-907F-F8432B795DD4}"/>
              </a:ext>
            </a:extLst>
          </p:cNvPr>
          <p:cNvSpPr>
            <a:spLocks noGrp="1"/>
          </p:cNvSpPr>
          <p:nvPr>
            <p:ph type="sldNum" sz="quarter" idx="12"/>
          </p:nvPr>
        </p:nvSpPr>
        <p:spPr>
          <a:xfrm>
            <a:off x="9308892" y="6356350"/>
            <a:ext cx="2743200" cy="365125"/>
          </a:xfrm>
        </p:spPr>
        <p:txBody>
          <a:bodyPr anchor="b"/>
          <a:lstStyle>
            <a:lvl1pPr>
              <a:defRPr sz="1000">
                <a:solidFill>
                  <a:schemeClr val="tx1"/>
                </a:solidFill>
              </a:defRPr>
            </a:lvl1pPr>
          </a:lstStyle>
          <a:p>
            <a:fld id="{F8382791-EB99-1640-9F8C-A2121B4EA1BA}" type="slidenum">
              <a:rPr lang="en-US" smtClean="0"/>
              <a:pPr/>
              <a:t>‹#›</a:t>
            </a:fld>
            <a:endParaRPr lang="en-US" dirty="0"/>
          </a:p>
        </p:txBody>
      </p:sp>
      <p:sp>
        <p:nvSpPr>
          <p:cNvPr id="19" name="Content Placeholder 2">
            <a:extLst>
              <a:ext uri="{FF2B5EF4-FFF2-40B4-BE49-F238E27FC236}">
                <a16:creationId xmlns:a16="http://schemas.microsoft.com/office/drawing/2014/main" id="{ABEC8429-24E1-0514-A67B-105D0F16E96E}"/>
              </a:ext>
            </a:extLst>
          </p:cNvPr>
          <p:cNvSpPr>
            <a:spLocks noGrp="1"/>
          </p:cNvSpPr>
          <p:nvPr>
            <p:ph idx="15"/>
          </p:nvPr>
        </p:nvSpPr>
        <p:spPr>
          <a:xfrm>
            <a:off x="483357" y="2511188"/>
            <a:ext cx="5194112" cy="3667788"/>
          </a:xfrm>
        </p:spPr>
        <p:txBody>
          <a:bodyPr anchor="t">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Tree>
    <p:extLst>
      <p:ext uri="{BB962C8B-B14F-4D97-AF65-F5344CB8AC3E}">
        <p14:creationId xmlns:p14="http://schemas.microsoft.com/office/powerpoint/2010/main" val="2754501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CONTENT PAGE">
    <p:spTree>
      <p:nvGrpSpPr>
        <p:cNvPr id="1" name=""/>
        <p:cNvGrpSpPr/>
        <p:nvPr/>
      </p:nvGrpSpPr>
      <p:grpSpPr>
        <a:xfrm>
          <a:off x="0" y="0"/>
          <a:ext cx="0" cy="0"/>
          <a:chOff x="0" y="0"/>
          <a:chExt cx="0" cy="0"/>
        </a:xfrm>
      </p:grpSpPr>
      <p:pic>
        <p:nvPicPr>
          <p:cNvPr id="13" name="Picture 12" descr="A person typing on a keyboard&#10;&#10;Description automatically generated with medium confidence">
            <a:extLst>
              <a:ext uri="{FF2B5EF4-FFF2-40B4-BE49-F238E27FC236}">
                <a16:creationId xmlns:a16="http://schemas.microsoft.com/office/drawing/2014/main" id="{BBA07CED-2624-864C-E5BB-464C82F9B6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2" y="1170381"/>
            <a:ext cx="3498377" cy="4517238"/>
          </a:xfrm>
          <a:prstGeom prst="rect">
            <a:avLst/>
          </a:prstGeom>
        </p:spPr>
      </p:pic>
      <p:pic>
        <p:nvPicPr>
          <p:cNvPr id="11" name="Picture 10">
            <a:extLst>
              <a:ext uri="{FF2B5EF4-FFF2-40B4-BE49-F238E27FC236}">
                <a16:creationId xmlns:a16="http://schemas.microsoft.com/office/drawing/2014/main" id="{FC035C6E-B053-FD75-9BC1-762972F8950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8693622" y="1170382"/>
            <a:ext cx="3498378" cy="4517238"/>
          </a:xfrm>
          <a:prstGeom prst="rect">
            <a:avLst/>
          </a:prstGeom>
        </p:spPr>
      </p:pic>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3946477" y="1265529"/>
            <a:ext cx="4299045" cy="1679095"/>
          </a:xfrm>
        </p:spPr>
        <p:txBody>
          <a:bodyPr anchor="b">
            <a:noAutofit/>
          </a:bodyPr>
          <a:lstStyle>
            <a:lvl1pPr algn="ctr">
              <a:defRPr sz="2800" b="1" i="0" spc="100" baseline="0">
                <a:solidFill>
                  <a:schemeClr val="tx1"/>
                </a:solidFill>
                <a:latin typeface="AvenirNext LT Pro Regular" panose="020B0504020202020204" pitchFamily="34" charset="77"/>
              </a:defRPr>
            </a:lvl1pPr>
          </a:lstStyle>
          <a:p>
            <a:r>
              <a:rPr lang="en-US" dirty="0"/>
              <a:t>CLICK TO EDIT MASTER TITLE HERE LOREM IPSUM</a:t>
            </a:r>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4"/>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C9ABDEB8-D0C2-EA8E-A10E-AC3BE1B3D071}"/>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tx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Slide Number Placeholder 5">
            <a:extLst>
              <a:ext uri="{FF2B5EF4-FFF2-40B4-BE49-F238E27FC236}">
                <a16:creationId xmlns:a16="http://schemas.microsoft.com/office/drawing/2014/main" id="{1E8D3E91-D789-7833-907F-F8432B795DD4}"/>
              </a:ext>
            </a:extLst>
          </p:cNvPr>
          <p:cNvSpPr>
            <a:spLocks noGrp="1"/>
          </p:cNvSpPr>
          <p:nvPr>
            <p:ph type="sldNum" sz="quarter" idx="12"/>
          </p:nvPr>
        </p:nvSpPr>
        <p:spPr>
          <a:xfrm>
            <a:off x="9308892" y="6356350"/>
            <a:ext cx="2743200" cy="365125"/>
          </a:xfrm>
        </p:spPr>
        <p:txBody>
          <a:bodyPr anchor="b"/>
          <a:lstStyle>
            <a:lvl1pPr>
              <a:defRPr sz="1000">
                <a:solidFill>
                  <a:schemeClr val="tx1"/>
                </a:solidFill>
              </a:defRPr>
            </a:lvl1pPr>
          </a:lstStyle>
          <a:p>
            <a:fld id="{F8382791-EB99-1640-9F8C-A2121B4EA1BA}" type="slidenum">
              <a:rPr lang="en-US" smtClean="0"/>
              <a:pPr/>
              <a:t>‹#›</a:t>
            </a:fld>
            <a:endParaRPr lang="en-US" dirty="0"/>
          </a:p>
        </p:txBody>
      </p:sp>
      <p:sp>
        <p:nvSpPr>
          <p:cNvPr id="19" name="Content Placeholder 2">
            <a:extLst>
              <a:ext uri="{FF2B5EF4-FFF2-40B4-BE49-F238E27FC236}">
                <a16:creationId xmlns:a16="http://schemas.microsoft.com/office/drawing/2014/main" id="{ABEC8429-24E1-0514-A67B-105D0F16E96E}"/>
              </a:ext>
            </a:extLst>
          </p:cNvPr>
          <p:cNvSpPr>
            <a:spLocks noGrp="1"/>
          </p:cNvSpPr>
          <p:nvPr>
            <p:ph idx="15"/>
          </p:nvPr>
        </p:nvSpPr>
        <p:spPr>
          <a:xfrm>
            <a:off x="3680346" y="3070737"/>
            <a:ext cx="4831308" cy="2616882"/>
          </a:xfrm>
        </p:spPr>
        <p:txBody>
          <a:bodyPr anchor="t">
            <a:normAutofit/>
          </a:bodyPr>
          <a:lstStyle>
            <a:lvl1pPr marL="0" indent="0" algn="ctr">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
        <p:nvSpPr>
          <p:cNvPr id="8" name="Rectangle 7">
            <a:extLst>
              <a:ext uri="{FF2B5EF4-FFF2-40B4-BE49-F238E27FC236}">
                <a16:creationId xmlns:a16="http://schemas.microsoft.com/office/drawing/2014/main" id="{2E07CAC7-B241-3945-F2C9-2E4DCA146FC8}"/>
              </a:ext>
            </a:extLst>
          </p:cNvPr>
          <p:cNvSpPr/>
          <p:nvPr userDrawn="1"/>
        </p:nvSpPr>
        <p:spPr>
          <a:xfrm>
            <a:off x="9107606" y="5336275"/>
            <a:ext cx="3084394" cy="685710"/>
          </a:xfrm>
          <a:prstGeom prst="rect">
            <a:avLst/>
          </a:prstGeom>
          <a:solidFill>
            <a:schemeClr val="accent1">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34BFA52-9E40-70CC-DCDF-FDAF66539A44}"/>
              </a:ext>
            </a:extLst>
          </p:cNvPr>
          <p:cNvSpPr/>
          <p:nvPr userDrawn="1"/>
        </p:nvSpPr>
        <p:spPr>
          <a:xfrm>
            <a:off x="0" y="827526"/>
            <a:ext cx="3084394" cy="685710"/>
          </a:xfrm>
          <a:prstGeom prst="rect">
            <a:avLst/>
          </a:prstGeom>
          <a:solidFill>
            <a:schemeClr val="accent3">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26694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CONTEN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698311" y="1399379"/>
            <a:ext cx="3423314" cy="1007999"/>
          </a:xfrm>
        </p:spPr>
        <p:txBody>
          <a:bodyPr anchor="b">
            <a:noAutofit/>
          </a:bodyPr>
          <a:lstStyle>
            <a:lvl1pPr algn="l">
              <a:defRPr sz="2000" b="1" i="0" spc="100" baseline="0">
                <a:solidFill>
                  <a:schemeClr val="tx1"/>
                </a:solidFill>
                <a:latin typeface="AvenirNext LT Pro Regular" panose="020B0504020202020204" pitchFamily="34" charset="77"/>
              </a:defRPr>
            </a:lvl1pPr>
          </a:lstStyle>
          <a:p>
            <a:r>
              <a:rPr lang="en-US" dirty="0"/>
              <a:t>CLICK TO EDIT </a:t>
            </a:r>
            <a:br>
              <a:rPr lang="en-US" dirty="0"/>
            </a:br>
            <a:r>
              <a:rPr lang="en-US" dirty="0"/>
              <a:t>MASTER TITLE HERE</a:t>
            </a:r>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2"/>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C9ABDEB8-D0C2-EA8E-A10E-AC3BE1B3D071}"/>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tx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Slide Number Placeholder 5">
            <a:extLst>
              <a:ext uri="{FF2B5EF4-FFF2-40B4-BE49-F238E27FC236}">
                <a16:creationId xmlns:a16="http://schemas.microsoft.com/office/drawing/2014/main" id="{1E8D3E91-D789-7833-907F-F8432B795DD4}"/>
              </a:ext>
            </a:extLst>
          </p:cNvPr>
          <p:cNvSpPr>
            <a:spLocks noGrp="1"/>
          </p:cNvSpPr>
          <p:nvPr>
            <p:ph type="sldNum" sz="quarter" idx="12"/>
          </p:nvPr>
        </p:nvSpPr>
        <p:spPr>
          <a:xfrm>
            <a:off x="9308892" y="6356350"/>
            <a:ext cx="2743200" cy="365125"/>
          </a:xfrm>
        </p:spPr>
        <p:txBody>
          <a:bodyPr anchor="b"/>
          <a:lstStyle>
            <a:lvl1pPr>
              <a:defRPr sz="1000">
                <a:solidFill>
                  <a:schemeClr val="tx1"/>
                </a:solidFill>
              </a:defRPr>
            </a:lvl1pPr>
          </a:lstStyle>
          <a:p>
            <a:fld id="{F8382791-EB99-1640-9F8C-A2121B4EA1BA}" type="slidenum">
              <a:rPr lang="en-US" smtClean="0"/>
              <a:pPr/>
              <a:t>‹#›</a:t>
            </a:fld>
            <a:endParaRPr lang="en-US" dirty="0"/>
          </a:p>
        </p:txBody>
      </p:sp>
      <p:sp>
        <p:nvSpPr>
          <p:cNvPr id="19" name="Content Placeholder 2">
            <a:extLst>
              <a:ext uri="{FF2B5EF4-FFF2-40B4-BE49-F238E27FC236}">
                <a16:creationId xmlns:a16="http://schemas.microsoft.com/office/drawing/2014/main" id="{ABEC8429-24E1-0514-A67B-105D0F16E96E}"/>
              </a:ext>
            </a:extLst>
          </p:cNvPr>
          <p:cNvSpPr>
            <a:spLocks noGrp="1"/>
          </p:cNvSpPr>
          <p:nvPr>
            <p:ph idx="15"/>
          </p:nvPr>
        </p:nvSpPr>
        <p:spPr>
          <a:xfrm>
            <a:off x="698311" y="2519457"/>
            <a:ext cx="3423314" cy="3002518"/>
          </a:xfrm>
        </p:spPr>
        <p:txBody>
          <a:bodyPr anchor="t">
            <a:normAutofit/>
          </a:bodyPr>
          <a:lstStyle>
            <a:lvl1pPr marL="0" indent="0" algn="l">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
        <p:nvSpPr>
          <p:cNvPr id="5" name="Content Placeholder 2">
            <a:extLst>
              <a:ext uri="{FF2B5EF4-FFF2-40B4-BE49-F238E27FC236}">
                <a16:creationId xmlns:a16="http://schemas.microsoft.com/office/drawing/2014/main" id="{6B228DC5-5DE4-0883-2CA0-981E51C00C12}"/>
              </a:ext>
            </a:extLst>
          </p:cNvPr>
          <p:cNvSpPr>
            <a:spLocks noGrp="1"/>
          </p:cNvSpPr>
          <p:nvPr>
            <p:ph idx="16"/>
          </p:nvPr>
        </p:nvSpPr>
        <p:spPr>
          <a:xfrm>
            <a:off x="4384343" y="2519457"/>
            <a:ext cx="3423314" cy="3002518"/>
          </a:xfrm>
        </p:spPr>
        <p:txBody>
          <a:bodyPr anchor="t">
            <a:normAutofit/>
          </a:bodyPr>
          <a:lstStyle>
            <a:lvl1pPr marL="0" indent="0" algn="l">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FBA72E8D-43ED-25CE-778E-723C280885E9}"/>
              </a:ext>
            </a:extLst>
          </p:cNvPr>
          <p:cNvSpPr>
            <a:spLocks noGrp="1"/>
          </p:cNvSpPr>
          <p:nvPr>
            <p:ph idx="17"/>
          </p:nvPr>
        </p:nvSpPr>
        <p:spPr>
          <a:xfrm>
            <a:off x="8070375" y="2519457"/>
            <a:ext cx="3423314" cy="3002518"/>
          </a:xfrm>
        </p:spPr>
        <p:txBody>
          <a:bodyPr anchor="t">
            <a:normAutofit/>
          </a:bodyPr>
          <a:lstStyle>
            <a:lvl1pPr marL="0" indent="0" algn="l">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
        <p:nvSpPr>
          <p:cNvPr id="12" name="Text Placeholder 11">
            <a:extLst>
              <a:ext uri="{FF2B5EF4-FFF2-40B4-BE49-F238E27FC236}">
                <a16:creationId xmlns:a16="http://schemas.microsoft.com/office/drawing/2014/main" id="{B3C22239-31FF-83CC-A534-6DD507239817}"/>
              </a:ext>
            </a:extLst>
          </p:cNvPr>
          <p:cNvSpPr>
            <a:spLocks noGrp="1"/>
          </p:cNvSpPr>
          <p:nvPr>
            <p:ph type="body" sz="quarter" idx="18" hasCustomPrompt="1"/>
          </p:nvPr>
        </p:nvSpPr>
        <p:spPr>
          <a:xfrm>
            <a:off x="4384675" y="1398651"/>
            <a:ext cx="3422650" cy="1007999"/>
          </a:xfrm>
        </p:spPr>
        <p:txBody>
          <a:bodyPr anchor="b">
            <a:normAutofit/>
          </a:bodyPr>
          <a:lstStyle>
            <a:lvl1pPr marL="0" indent="0" algn="l">
              <a:buNone/>
              <a:defRPr sz="2000" b="1" i="0">
                <a:latin typeface="AvenirNext LT Pro Regular" panose="020B0504020202020204" pitchFamily="34" charset="77"/>
              </a:defRPr>
            </a:lvl1pPr>
          </a:lstStyle>
          <a:p>
            <a:pPr lvl="0"/>
            <a:r>
              <a:rPr lang="en-US" dirty="0"/>
              <a:t>CLICK TO EDIT </a:t>
            </a:r>
            <a:br>
              <a:rPr lang="en-US" dirty="0"/>
            </a:br>
            <a:r>
              <a:rPr lang="en-US" dirty="0"/>
              <a:t>MASTER TITLE HERE</a:t>
            </a:r>
          </a:p>
        </p:txBody>
      </p:sp>
      <p:sp>
        <p:nvSpPr>
          <p:cNvPr id="13" name="Text Placeholder 11">
            <a:extLst>
              <a:ext uri="{FF2B5EF4-FFF2-40B4-BE49-F238E27FC236}">
                <a16:creationId xmlns:a16="http://schemas.microsoft.com/office/drawing/2014/main" id="{A02C91D0-4097-5722-2091-30040B2C49F9}"/>
              </a:ext>
            </a:extLst>
          </p:cNvPr>
          <p:cNvSpPr>
            <a:spLocks noGrp="1"/>
          </p:cNvSpPr>
          <p:nvPr>
            <p:ph type="body" sz="quarter" idx="19" hasCustomPrompt="1"/>
          </p:nvPr>
        </p:nvSpPr>
        <p:spPr>
          <a:xfrm>
            <a:off x="8070375" y="1398651"/>
            <a:ext cx="3422650" cy="1007999"/>
          </a:xfrm>
        </p:spPr>
        <p:txBody>
          <a:bodyPr anchor="b">
            <a:normAutofit/>
          </a:bodyPr>
          <a:lstStyle>
            <a:lvl1pPr marL="0" indent="0" algn="l">
              <a:buNone/>
              <a:defRPr sz="2000" b="1" i="0">
                <a:latin typeface="AvenirNext LT Pro Regular" panose="020B0504020202020204" pitchFamily="34" charset="77"/>
              </a:defRPr>
            </a:lvl1pPr>
          </a:lstStyle>
          <a:p>
            <a:pPr lvl="0"/>
            <a:r>
              <a:rPr lang="en-US" dirty="0"/>
              <a:t>CLICK TO EDIT </a:t>
            </a:r>
            <a:br>
              <a:rPr lang="en-US" dirty="0"/>
            </a:br>
            <a:r>
              <a:rPr lang="en-US" dirty="0"/>
              <a:t>MASTER TITLE HERE</a:t>
            </a:r>
          </a:p>
        </p:txBody>
      </p:sp>
    </p:spTree>
    <p:extLst>
      <p:ext uri="{BB962C8B-B14F-4D97-AF65-F5344CB8AC3E}">
        <p14:creationId xmlns:p14="http://schemas.microsoft.com/office/powerpoint/2010/main" val="11329524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CONTENT PAGE">
    <p:spTree>
      <p:nvGrpSpPr>
        <p:cNvPr id="1" name=""/>
        <p:cNvGrpSpPr/>
        <p:nvPr/>
      </p:nvGrpSpPr>
      <p:grpSpPr>
        <a:xfrm>
          <a:off x="0" y="0"/>
          <a:ext cx="0" cy="0"/>
          <a:chOff x="0" y="0"/>
          <a:chExt cx="0" cy="0"/>
        </a:xfrm>
      </p:grpSpPr>
      <p:pic>
        <p:nvPicPr>
          <p:cNvPr id="7" name="Picture 6" descr="A picture containing mountain, outdoor, nature, rock&#10;&#10;Description automatically generated">
            <a:extLst>
              <a:ext uri="{FF2B5EF4-FFF2-40B4-BE49-F238E27FC236}">
                <a16:creationId xmlns:a16="http://schemas.microsoft.com/office/drawing/2014/main" id="{D6B92D93-744C-66AC-F8C7-289D48A93F9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B99C0807-8792-279A-7CA9-D98FE46B1CE6}"/>
              </a:ext>
            </a:extLst>
          </p:cNvPr>
          <p:cNvSpPr/>
          <p:nvPr userDrawn="1"/>
        </p:nvSpPr>
        <p:spPr>
          <a:xfrm>
            <a:off x="0" y="3749040"/>
            <a:ext cx="12191999" cy="3108960"/>
          </a:xfrm>
          <a:prstGeom prst="rect">
            <a:avLst/>
          </a:prstGeom>
          <a:gradFill>
            <a:gsLst>
              <a:gs pos="0">
                <a:schemeClr val="bg2">
                  <a:alpha val="0"/>
                </a:schemeClr>
              </a:gs>
              <a:gs pos="99000">
                <a:schemeClr val="bg2">
                  <a:alpha val="5473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483358" y="4463292"/>
            <a:ext cx="5612641" cy="1325563"/>
          </a:xfrm>
        </p:spPr>
        <p:txBody>
          <a:bodyPr anchor="b">
            <a:normAutofit/>
          </a:bodyPr>
          <a:lstStyle>
            <a:lvl1pPr algn="l">
              <a:defRPr sz="2800" b="1" i="0" spc="100" baseline="0">
                <a:solidFill>
                  <a:schemeClr val="bg1"/>
                </a:solidFill>
                <a:latin typeface="AvenirNext LT Pro Regular" panose="020B0504020202020204" pitchFamily="34" charset="77"/>
              </a:defRPr>
            </a:lvl1pPr>
          </a:lstStyle>
          <a:p>
            <a:r>
              <a:rPr lang="en-US" dirty="0"/>
              <a:t>CLICK TO EDIT MASTER TITLE GOES HERE LOREM IPSUM</a:t>
            </a:r>
          </a:p>
        </p:txBody>
      </p:sp>
      <p:sp>
        <p:nvSpPr>
          <p:cNvPr id="10" name="Rectangle 9">
            <a:extLst>
              <a:ext uri="{FF2B5EF4-FFF2-40B4-BE49-F238E27FC236}">
                <a16:creationId xmlns:a16="http://schemas.microsoft.com/office/drawing/2014/main" id="{0EB797F6-878B-4FF3-983F-96B59900CB15}"/>
              </a:ext>
            </a:extLst>
          </p:cNvPr>
          <p:cNvSpPr/>
          <p:nvPr userDrawn="1"/>
        </p:nvSpPr>
        <p:spPr>
          <a:xfrm>
            <a:off x="7594410" y="814986"/>
            <a:ext cx="4597590" cy="5459572"/>
          </a:xfrm>
          <a:prstGeom prst="rect">
            <a:avLst/>
          </a:prstGeom>
          <a:solidFill>
            <a:schemeClr val="bg1">
              <a:alpha val="8480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37ACCB9-353C-EADA-BD4D-DB6F932C48FD}"/>
              </a:ext>
            </a:extLst>
          </p:cNvPr>
          <p:cNvSpPr>
            <a:spLocks noGrp="1"/>
          </p:cNvSpPr>
          <p:nvPr>
            <p:ph idx="10"/>
          </p:nvPr>
        </p:nvSpPr>
        <p:spPr>
          <a:xfrm>
            <a:off x="7806518" y="903744"/>
            <a:ext cx="4080681" cy="5265044"/>
          </a:xfrm>
        </p:spPr>
        <p:txBody>
          <a:bodyPr anchor="ctr">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
        <p:nvSpPr>
          <p:cNvPr id="14" name="Rectangle 13">
            <a:extLst>
              <a:ext uri="{FF2B5EF4-FFF2-40B4-BE49-F238E27FC236}">
                <a16:creationId xmlns:a16="http://schemas.microsoft.com/office/drawing/2014/main" id="{E8DBA1CA-6ABA-2556-FF5A-2F99B6448E0A}"/>
              </a:ext>
            </a:extLst>
          </p:cNvPr>
          <p:cNvSpPr/>
          <p:nvPr userDrawn="1"/>
        </p:nvSpPr>
        <p:spPr>
          <a:xfrm>
            <a:off x="483358" y="6455391"/>
            <a:ext cx="11708642" cy="406019"/>
          </a:xfrm>
          <a:prstGeom prst="rect">
            <a:avLst/>
          </a:prstGeom>
          <a:solidFill>
            <a:schemeClr val="accent3">
              <a:alpha val="7499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3"/>
          <a:stretch>
            <a:fillRect/>
          </a:stretch>
        </p:blipFill>
        <p:spPr>
          <a:xfrm>
            <a:off x="11042754" y="92075"/>
            <a:ext cx="1009338" cy="630836"/>
          </a:xfrm>
          <a:prstGeom prst="rect">
            <a:avLst/>
          </a:prstGeom>
        </p:spPr>
      </p:pic>
      <p:sp>
        <p:nvSpPr>
          <p:cNvPr id="3" name="Slide Number Placeholder 5">
            <a:extLst>
              <a:ext uri="{FF2B5EF4-FFF2-40B4-BE49-F238E27FC236}">
                <a16:creationId xmlns:a16="http://schemas.microsoft.com/office/drawing/2014/main" id="{DD21460B-0C31-FF06-1A15-89DEDD699460}"/>
              </a:ext>
            </a:extLst>
          </p:cNvPr>
          <p:cNvSpPr>
            <a:spLocks noGrp="1"/>
          </p:cNvSpPr>
          <p:nvPr>
            <p:ph type="sldNum" sz="quarter" idx="12"/>
          </p:nvPr>
        </p:nvSpPr>
        <p:spPr>
          <a:xfrm>
            <a:off x="9308892" y="6356350"/>
            <a:ext cx="2743200" cy="365125"/>
          </a:xfrm>
        </p:spPr>
        <p:txBody>
          <a:bodyPr anchor="b"/>
          <a:lstStyle>
            <a:lvl1pPr>
              <a:defRPr sz="1000">
                <a:solidFill>
                  <a:schemeClr val="bg1"/>
                </a:solidFill>
              </a:defRPr>
            </a:lvl1pPr>
          </a:lstStyle>
          <a:p>
            <a:fld id="{F8382791-EB99-1640-9F8C-A2121B4EA1BA}" type="slidenum">
              <a:rPr lang="en-US" smtClean="0"/>
              <a:pPr/>
              <a:t>‹#›</a:t>
            </a:fld>
            <a:endParaRPr lang="en-US" dirty="0"/>
          </a:p>
        </p:txBody>
      </p:sp>
      <p:sp>
        <p:nvSpPr>
          <p:cNvPr id="4" name="Text Placeholder 15">
            <a:extLst>
              <a:ext uri="{FF2B5EF4-FFF2-40B4-BE49-F238E27FC236}">
                <a16:creationId xmlns:a16="http://schemas.microsoft.com/office/drawing/2014/main" id="{16E2B192-F7B3-2C02-39D3-10A63FAFEB55}"/>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bg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Tree>
    <p:extLst>
      <p:ext uri="{BB962C8B-B14F-4D97-AF65-F5344CB8AC3E}">
        <p14:creationId xmlns:p14="http://schemas.microsoft.com/office/powerpoint/2010/main" val="2110762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0_CONTENT PAGE">
    <p:spTree>
      <p:nvGrpSpPr>
        <p:cNvPr id="1" name=""/>
        <p:cNvGrpSpPr/>
        <p:nvPr/>
      </p:nvGrpSpPr>
      <p:grpSpPr>
        <a:xfrm>
          <a:off x="0" y="0"/>
          <a:ext cx="0" cy="0"/>
          <a:chOff x="0" y="0"/>
          <a:chExt cx="0" cy="0"/>
        </a:xfrm>
      </p:grpSpPr>
      <p:pic>
        <p:nvPicPr>
          <p:cNvPr id="6" name="Picture 5" descr="Two people looking at a screen&#10;&#10;Description automatically generated with low confidence">
            <a:extLst>
              <a:ext uri="{FF2B5EF4-FFF2-40B4-BE49-F238E27FC236}">
                <a16:creationId xmlns:a16="http://schemas.microsoft.com/office/drawing/2014/main" id="{F791B6BA-6925-F1A5-BE29-D120D1AEC6A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20430" y="0"/>
            <a:ext cx="12212429" cy="6858000"/>
          </a:xfrm>
          <a:prstGeom prst="rect">
            <a:avLst/>
          </a:prstGeom>
        </p:spPr>
      </p:pic>
      <p:sp>
        <p:nvSpPr>
          <p:cNvPr id="9" name="Rectangle 8">
            <a:extLst>
              <a:ext uri="{FF2B5EF4-FFF2-40B4-BE49-F238E27FC236}">
                <a16:creationId xmlns:a16="http://schemas.microsoft.com/office/drawing/2014/main" id="{B99C0807-8792-279A-7CA9-D98FE46B1CE6}"/>
              </a:ext>
            </a:extLst>
          </p:cNvPr>
          <p:cNvSpPr/>
          <p:nvPr userDrawn="1"/>
        </p:nvSpPr>
        <p:spPr>
          <a:xfrm>
            <a:off x="0" y="3749040"/>
            <a:ext cx="12191999" cy="3108960"/>
          </a:xfrm>
          <a:prstGeom prst="rect">
            <a:avLst/>
          </a:prstGeom>
          <a:gradFill>
            <a:gsLst>
              <a:gs pos="0">
                <a:schemeClr val="bg2">
                  <a:alpha val="0"/>
                </a:schemeClr>
              </a:gs>
              <a:gs pos="99000">
                <a:schemeClr val="bg2">
                  <a:alpha val="5473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483358" y="4463292"/>
            <a:ext cx="5612641" cy="1325563"/>
          </a:xfrm>
        </p:spPr>
        <p:txBody>
          <a:bodyPr anchor="b">
            <a:normAutofit/>
          </a:bodyPr>
          <a:lstStyle>
            <a:lvl1pPr algn="l">
              <a:defRPr sz="2800" b="1" i="0" spc="100" baseline="0">
                <a:solidFill>
                  <a:schemeClr val="bg1"/>
                </a:solidFill>
                <a:latin typeface="AvenirNext LT Pro Regular" panose="020B0504020202020204" pitchFamily="34" charset="77"/>
              </a:defRPr>
            </a:lvl1pPr>
          </a:lstStyle>
          <a:p>
            <a:r>
              <a:rPr lang="en-US" dirty="0"/>
              <a:t>CLICK TO EDIT MASTER TITLE GOES HERE LOREM IPSUM</a:t>
            </a:r>
          </a:p>
        </p:txBody>
      </p:sp>
      <p:sp>
        <p:nvSpPr>
          <p:cNvPr id="10" name="Rectangle 9">
            <a:extLst>
              <a:ext uri="{FF2B5EF4-FFF2-40B4-BE49-F238E27FC236}">
                <a16:creationId xmlns:a16="http://schemas.microsoft.com/office/drawing/2014/main" id="{0EB797F6-878B-4FF3-983F-96B59900CB15}"/>
              </a:ext>
            </a:extLst>
          </p:cNvPr>
          <p:cNvSpPr/>
          <p:nvPr userDrawn="1"/>
        </p:nvSpPr>
        <p:spPr>
          <a:xfrm>
            <a:off x="7594410" y="814986"/>
            <a:ext cx="4597590" cy="5459572"/>
          </a:xfrm>
          <a:prstGeom prst="rect">
            <a:avLst/>
          </a:prstGeom>
          <a:solidFill>
            <a:schemeClr val="bg1">
              <a:alpha val="8480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37ACCB9-353C-EADA-BD4D-DB6F932C48FD}"/>
              </a:ext>
            </a:extLst>
          </p:cNvPr>
          <p:cNvSpPr>
            <a:spLocks noGrp="1"/>
          </p:cNvSpPr>
          <p:nvPr>
            <p:ph idx="10"/>
          </p:nvPr>
        </p:nvSpPr>
        <p:spPr>
          <a:xfrm>
            <a:off x="7806518" y="903744"/>
            <a:ext cx="4080681" cy="5265044"/>
          </a:xfrm>
        </p:spPr>
        <p:txBody>
          <a:bodyPr anchor="ctr">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
        <p:nvSpPr>
          <p:cNvPr id="14" name="Rectangle 13">
            <a:extLst>
              <a:ext uri="{FF2B5EF4-FFF2-40B4-BE49-F238E27FC236}">
                <a16:creationId xmlns:a16="http://schemas.microsoft.com/office/drawing/2014/main" id="{E8DBA1CA-6ABA-2556-FF5A-2F99B6448E0A}"/>
              </a:ext>
            </a:extLst>
          </p:cNvPr>
          <p:cNvSpPr/>
          <p:nvPr userDrawn="1"/>
        </p:nvSpPr>
        <p:spPr>
          <a:xfrm>
            <a:off x="483358" y="6455391"/>
            <a:ext cx="11708642" cy="406019"/>
          </a:xfrm>
          <a:prstGeom prst="rect">
            <a:avLst/>
          </a:prstGeom>
          <a:solidFill>
            <a:schemeClr val="accent3">
              <a:alpha val="7499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3"/>
          <a:stretch>
            <a:fillRect/>
          </a:stretch>
        </p:blipFill>
        <p:spPr>
          <a:xfrm>
            <a:off x="11042754" y="92075"/>
            <a:ext cx="1009338" cy="630836"/>
          </a:xfrm>
          <a:prstGeom prst="rect">
            <a:avLst/>
          </a:prstGeom>
        </p:spPr>
      </p:pic>
      <p:sp>
        <p:nvSpPr>
          <p:cNvPr id="3" name="Slide Number Placeholder 5">
            <a:extLst>
              <a:ext uri="{FF2B5EF4-FFF2-40B4-BE49-F238E27FC236}">
                <a16:creationId xmlns:a16="http://schemas.microsoft.com/office/drawing/2014/main" id="{DD21460B-0C31-FF06-1A15-89DEDD699460}"/>
              </a:ext>
            </a:extLst>
          </p:cNvPr>
          <p:cNvSpPr>
            <a:spLocks noGrp="1"/>
          </p:cNvSpPr>
          <p:nvPr>
            <p:ph type="sldNum" sz="quarter" idx="12"/>
          </p:nvPr>
        </p:nvSpPr>
        <p:spPr>
          <a:xfrm>
            <a:off x="9308892" y="6356350"/>
            <a:ext cx="2743200" cy="365125"/>
          </a:xfrm>
        </p:spPr>
        <p:txBody>
          <a:bodyPr anchor="b"/>
          <a:lstStyle>
            <a:lvl1pPr>
              <a:defRPr sz="1000">
                <a:solidFill>
                  <a:schemeClr val="bg1"/>
                </a:solidFill>
              </a:defRPr>
            </a:lvl1pPr>
          </a:lstStyle>
          <a:p>
            <a:fld id="{F8382791-EB99-1640-9F8C-A2121B4EA1BA}" type="slidenum">
              <a:rPr lang="en-US" smtClean="0"/>
              <a:pPr/>
              <a:t>‹#›</a:t>
            </a:fld>
            <a:endParaRPr lang="en-US" dirty="0"/>
          </a:p>
        </p:txBody>
      </p:sp>
      <p:sp>
        <p:nvSpPr>
          <p:cNvPr id="4" name="Text Placeholder 15">
            <a:extLst>
              <a:ext uri="{FF2B5EF4-FFF2-40B4-BE49-F238E27FC236}">
                <a16:creationId xmlns:a16="http://schemas.microsoft.com/office/drawing/2014/main" id="{16E2B192-F7B3-2C02-39D3-10A63FAFEB55}"/>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bg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Tree>
    <p:extLst>
      <p:ext uri="{BB962C8B-B14F-4D97-AF65-F5344CB8AC3E}">
        <p14:creationId xmlns:p14="http://schemas.microsoft.com/office/powerpoint/2010/main" val="12931444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CONTENT PAGE">
    <p:spTree>
      <p:nvGrpSpPr>
        <p:cNvPr id="1" name=""/>
        <p:cNvGrpSpPr/>
        <p:nvPr/>
      </p:nvGrpSpPr>
      <p:grpSpPr>
        <a:xfrm>
          <a:off x="0" y="0"/>
          <a:ext cx="0" cy="0"/>
          <a:chOff x="0" y="0"/>
          <a:chExt cx="0" cy="0"/>
        </a:xfrm>
      </p:grpSpPr>
      <p:pic>
        <p:nvPicPr>
          <p:cNvPr id="6" name="Picture 5" descr="A picture containing sky, outdoor, person, autogiro&#10;&#10;Description automatically generated">
            <a:extLst>
              <a:ext uri="{FF2B5EF4-FFF2-40B4-BE49-F238E27FC236}">
                <a16:creationId xmlns:a16="http://schemas.microsoft.com/office/drawing/2014/main" id="{813AC25B-FE82-5EEE-54F0-F18687D633E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
          <a:stretch/>
        </p:blipFill>
        <p:spPr>
          <a:xfrm>
            <a:off x="-1" y="-3410"/>
            <a:ext cx="12191999" cy="6858000"/>
          </a:xfrm>
          <a:prstGeom prst="rect">
            <a:avLst/>
          </a:prstGeom>
        </p:spPr>
      </p:pic>
      <p:sp>
        <p:nvSpPr>
          <p:cNvPr id="9" name="Rectangle 8">
            <a:extLst>
              <a:ext uri="{FF2B5EF4-FFF2-40B4-BE49-F238E27FC236}">
                <a16:creationId xmlns:a16="http://schemas.microsoft.com/office/drawing/2014/main" id="{B99C0807-8792-279A-7CA9-D98FE46B1CE6}"/>
              </a:ext>
            </a:extLst>
          </p:cNvPr>
          <p:cNvSpPr/>
          <p:nvPr userDrawn="1"/>
        </p:nvSpPr>
        <p:spPr>
          <a:xfrm>
            <a:off x="0" y="2608289"/>
            <a:ext cx="12191999" cy="4249711"/>
          </a:xfrm>
          <a:prstGeom prst="rect">
            <a:avLst/>
          </a:prstGeom>
          <a:gradFill>
            <a:gsLst>
              <a:gs pos="0">
                <a:schemeClr val="bg2">
                  <a:alpha val="0"/>
                </a:schemeClr>
              </a:gs>
              <a:gs pos="99000">
                <a:schemeClr val="bg2">
                  <a:alpha val="5473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483358" y="4463292"/>
            <a:ext cx="5612641" cy="1325563"/>
          </a:xfrm>
        </p:spPr>
        <p:txBody>
          <a:bodyPr anchor="b">
            <a:normAutofit/>
          </a:bodyPr>
          <a:lstStyle>
            <a:lvl1pPr algn="l">
              <a:defRPr sz="2800" b="1" i="0" spc="100" baseline="0">
                <a:solidFill>
                  <a:schemeClr val="bg1"/>
                </a:solidFill>
                <a:latin typeface="AvenirNext LT Pro Regular" panose="020B0504020202020204" pitchFamily="34" charset="77"/>
              </a:defRPr>
            </a:lvl1pPr>
          </a:lstStyle>
          <a:p>
            <a:r>
              <a:rPr lang="en-US" dirty="0"/>
              <a:t>CLICK TO EDIT MASTER TITLE GOES HERE LOREM IPSUM</a:t>
            </a:r>
          </a:p>
        </p:txBody>
      </p:sp>
      <p:sp>
        <p:nvSpPr>
          <p:cNvPr id="10" name="Rectangle 9">
            <a:extLst>
              <a:ext uri="{FF2B5EF4-FFF2-40B4-BE49-F238E27FC236}">
                <a16:creationId xmlns:a16="http://schemas.microsoft.com/office/drawing/2014/main" id="{0EB797F6-878B-4FF3-983F-96B59900CB15}"/>
              </a:ext>
            </a:extLst>
          </p:cNvPr>
          <p:cNvSpPr/>
          <p:nvPr userDrawn="1"/>
        </p:nvSpPr>
        <p:spPr>
          <a:xfrm>
            <a:off x="7594410" y="814986"/>
            <a:ext cx="4597590" cy="5459572"/>
          </a:xfrm>
          <a:prstGeom prst="rect">
            <a:avLst/>
          </a:prstGeom>
          <a:solidFill>
            <a:schemeClr val="bg1">
              <a:alpha val="8480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37ACCB9-353C-EADA-BD4D-DB6F932C48FD}"/>
              </a:ext>
            </a:extLst>
          </p:cNvPr>
          <p:cNvSpPr>
            <a:spLocks noGrp="1"/>
          </p:cNvSpPr>
          <p:nvPr>
            <p:ph idx="10"/>
          </p:nvPr>
        </p:nvSpPr>
        <p:spPr>
          <a:xfrm>
            <a:off x="7806518" y="903744"/>
            <a:ext cx="4080681" cy="5265044"/>
          </a:xfrm>
        </p:spPr>
        <p:txBody>
          <a:bodyPr anchor="ctr">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
        <p:nvSpPr>
          <p:cNvPr id="14" name="Rectangle 13">
            <a:extLst>
              <a:ext uri="{FF2B5EF4-FFF2-40B4-BE49-F238E27FC236}">
                <a16:creationId xmlns:a16="http://schemas.microsoft.com/office/drawing/2014/main" id="{E8DBA1CA-6ABA-2556-FF5A-2F99B6448E0A}"/>
              </a:ext>
            </a:extLst>
          </p:cNvPr>
          <p:cNvSpPr/>
          <p:nvPr userDrawn="1"/>
        </p:nvSpPr>
        <p:spPr>
          <a:xfrm>
            <a:off x="483358" y="6455391"/>
            <a:ext cx="11708642" cy="406019"/>
          </a:xfrm>
          <a:prstGeom prst="rect">
            <a:avLst/>
          </a:prstGeom>
          <a:solidFill>
            <a:schemeClr val="accent3">
              <a:alpha val="7499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3"/>
          <a:stretch>
            <a:fillRect/>
          </a:stretch>
        </p:blipFill>
        <p:spPr>
          <a:xfrm>
            <a:off x="11042754" y="92075"/>
            <a:ext cx="1009338" cy="630836"/>
          </a:xfrm>
          <a:prstGeom prst="rect">
            <a:avLst/>
          </a:prstGeom>
        </p:spPr>
      </p:pic>
      <p:sp>
        <p:nvSpPr>
          <p:cNvPr id="3" name="Slide Number Placeholder 5">
            <a:extLst>
              <a:ext uri="{FF2B5EF4-FFF2-40B4-BE49-F238E27FC236}">
                <a16:creationId xmlns:a16="http://schemas.microsoft.com/office/drawing/2014/main" id="{DD21460B-0C31-FF06-1A15-89DEDD699460}"/>
              </a:ext>
            </a:extLst>
          </p:cNvPr>
          <p:cNvSpPr>
            <a:spLocks noGrp="1"/>
          </p:cNvSpPr>
          <p:nvPr>
            <p:ph type="sldNum" sz="quarter" idx="12"/>
          </p:nvPr>
        </p:nvSpPr>
        <p:spPr>
          <a:xfrm>
            <a:off x="9308892" y="6356350"/>
            <a:ext cx="2743200" cy="365125"/>
          </a:xfrm>
        </p:spPr>
        <p:txBody>
          <a:bodyPr anchor="b"/>
          <a:lstStyle>
            <a:lvl1pPr>
              <a:defRPr sz="1000">
                <a:solidFill>
                  <a:schemeClr val="bg1"/>
                </a:solidFill>
              </a:defRPr>
            </a:lvl1pPr>
          </a:lstStyle>
          <a:p>
            <a:fld id="{F8382791-EB99-1640-9F8C-A2121B4EA1BA}" type="slidenum">
              <a:rPr lang="en-US" smtClean="0"/>
              <a:pPr/>
              <a:t>‹#›</a:t>
            </a:fld>
            <a:endParaRPr lang="en-US" dirty="0"/>
          </a:p>
        </p:txBody>
      </p:sp>
      <p:sp>
        <p:nvSpPr>
          <p:cNvPr id="4" name="Text Placeholder 15">
            <a:extLst>
              <a:ext uri="{FF2B5EF4-FFF2-40B4-BE49-F238E27FC236}">
                <a16:creationId xmlns:a16="http://schemas.microsoft.com/office/drawing/2014/main" id="{16E2B192-F7B3-2C02-39D3-10A63FAFEB55}"/>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bg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Tree>
    <p:extLst>
      <p:ext uri="{BB962C8B-B14F-4D97-AF65-F5344CB8AC3E}">
        <p14:creationId xmlns:p14="http://schemas.microsoft.com/office/powerpoint/2010/main" val="9702335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CONTEN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442457" y="722911"/>
            <a:ext cx="3423314" cy="1007999"/>
          </a:xfrm>
        </p:spPr>
        <p:txBody>
          <a:bodyPr anchor="b">
            <a:noAutofit/>
          </a:bodyPr>
          <a:lstStyle>
            <a:lvl1pPr algn="l">
              <a:defRPr sz="2000" b="1" i="0" spc="100" baseline="0">
                <a:solidFill>
                  <a:schemeClr val="tx1"/>
                </a:solidFill>
                <a:latin typeface="AvenirNext LT Pro Regular" panose="020B0504020202020204" pitchFamily="34" charset="77"/>
              </a:defRPr>
            </a:lvl1pPr>
          </a:lstStyle>
          <a:p>
            <a:r>
              <a:rPr lang="en-US" dirty="0"/>
              <a:t>CLICK TO EDIT </a:t>
            </a:r>
            <a:br>
              <a:rPr lang="en-US" dirty="0"/>
            </a:br>
            <a:r>
              <a:rPr lang="en-US" dirty="0"/>
              <a:t>MASTER TITLE HERE</a:t>
            </a:r>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2"/>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C9ABDEB8-D0C2-EA8E-A10E-AC3BE1B3D071}"/>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tx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Slide Number Placeholder 5">
            <a:extLst>
              <a:ext uri="{FF2B5EF4-FFF2-40B4-BE49-F238E27FC236}">
                <a16:creationId xmlns:a16="http://schemas.microsoft.com/office/drawing/2014/main" id="{1E8D3E91-D789-7833-907F-F8432B795DD4}"/>
              </a:ext>
            </a:extLst>
          </p:cNvPr>
          <p:cNvSpPr>
            <a:spLocks noGrp="1"/>
          </p:cNvSpPr>
          <p:nvPr>
            <p:ph type="sldNum" sz="quarter" idx="12"/>
          </p:nvPr>
        </p:nvSpPr>
        <p:spPr>
          <a:xfrm>
            <a:off x="9308892" y="6356350"/>
            <a:ext cx="2743200" cy="365125"/>
          </a:xfrm>
        </p:spPr>
        <p:txBody>
          <a:bodyPr anchor="b"/>
          <a:lstStyle>
            <a:lvl1pPr>
              <a:defRPr sz="1000">
                <a:solidFill>
                  <a:schemeClr val="tx1"/>
                </a:solidFill>
              </a:defRPr>
            </a:lvl1pPr>
          </a:lstStyle>
          <a:p>
            <a:fld id="{F8382791-EB99-1640-9F8C-A2121B4EA1BA}" type="slidenum">
              <a:rPr lang="en-US" smtClean="0"/>
              <a:pPr/>
              <a:t>‹#›</a:t>
            </a:fld>
            <a:endParaRPr lang="en-US" dirty="0"/>
          </a:p>
        </p:txBody>
      </p:sp>
      <p:sp>
        <p:nvSpPr>
          <p:cNvPr id="19" name="Content Placeholder 2">
            <a:extLst>
              <a:ext uri="{FF2B5EF4-FFF2-40B4-BE49-F238E27FC236}">
                <a16:creationId xmlns:a16="http://schemas.microsoft.com/office/drawing/2014/main" id="{ABEC8429-24E1-0514-A67B-105D0F16E96E}"/>
              </a:ext>
            </a:extLst>
          </p:cNvPr>
          <p:cNvSpPr>
            <a:spLocks noGrp="1"/>
          </p:cNvSpPr>
          <p:nvPr>
            <p:ph idx="15"/>
          </p:nvPr>
        </p:nvSpPr>
        <p:spPr>
          <a:xfrm>
            <a:off x="442457" y="1799150"/>
            <a:ext cx="3423314" cy="1953985"/>
          </a:xfrm>
        </p:spPr>
        <p:txBody>
          <a:bodyPr anchor="t">
            <a:normAutofit/>
          </a:bodyPr>
          <a:lstStyle>
            <a:lvl1pPr marL="0" indent="0" algn="l">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Tree>
    <p:extLst>
      <p:ext uri="{BB962C8B-B14F-4D97-AF65-F5344CB8AC3E}">
        <p14:creationId xmlns:p14="http://schemas.microsoft.com/office/powerpoint/2010/main" val="19160368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COV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7829D0-310B-E3F7-9C0E-D0B8B28AD5E3}"/>
              </a:ext>
            </a:extLst>
          </p:cNvPr>
          <p:cNvSpPr/>
          <p:nvPr userDrawn="1"/>
        </p:nvSpPr>
        <p:spPr>
          <a:xfrm>
            <a:off x="0" y="4470676"/>
            <a:ext cx="9863528" cy="1555844"/>
          </a:xfrm>
          <a:prstGeom prst="rect">
            <a:avLst/>
          </a:prstGeom>
          <a:solidFill>
            <a:schemeClr val="accent5">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D7C825-BCD5-63E9-874F-1287CA02B55B}"/>
              </a:ext>
            </a:extLst>
          </p:cNvPr>
          <p:cNvSpPr>
            <a:spLocks noGrp="1"/>
          </p:cNvSpPr>
          <p:nvPr>
            <p:ph type="ctrTitle" hasCustomPrompt="1"/>
          </p:nvPr>
        </p:nvSpPr>
        <p:spPr>
          <a:xfrm>
            <a:off x="534649" y="3538182"/>
            <a:ext cx="7476587" cy="1055323"/>
          </a:xfrm>
        </p:spPr>
        <p:txBody>
          <a:bodyPr anchor="b">
            <a:noAutofit/>
          </a:bodyPr>
          <a:lstStyle>
            <a:lvl1pPr algn="l">
              <a:defRPr sz="6600" b="1" i="0" spc="70" baseline="0">
                <a:solidFill>
                  <a:schemeClr val="tx1"/>
                </a:solidFill>
                <a:latin typeface="AvenirNext LT Pro Regular" panose="020B0504020202020204" pitchFamily="34" charset="77"/>
              </a:defRPr>
            </a:lvl1pPr>
          </a:lstStyle>
          <a:p>
            <a:r>
              <a:rPr lang="en-US" dirty="0"/>
              <a:t>THANK YOU</a:t>
            </a:r>
          </a:p>
        </p:txBody>
      </p:sp>
      <p:pic>
        <p:nvPicPr>
          <p:cNvPr id="10" name="Picture 9">
            <a:extLst>
              <a:ext uri="{FF2B5EF4-FFF2-40B4-BE49-F238E27FC236}">
                <a16:creationId xmlns:a16="http://schemas.microsoft.com/office/drawing/2014/main" id="{2824653B-6BC5-1BE8-A8BC-AA6F3B980BB0}"/>
              </a:ext>
            </a:extLst>
          </p:cNvPr>
          <p:cNvPicPr>
            <a:picLocks noChangeAspect="1"/>
          </p:cNvPicPr>
          <p:nvPr userDrawn="1"/>
        </p:nvPicPr>
        <p:blipFill>
          <a:blip r:embed="rId2"/>
          <a:stretch>
            <a:fillRect/>
          </a:stretch>
        </p:blipFill>
        <p:spPr>
          <a:xfrm>
            <a:off x="534649" y="5504987"/>
            <a:ext cx="1668905" cy="1043066"/>
          </a:xfrm>
          <a:prstGeom prst="rect">
            <a:avLst/>
          </a:prstGeom>
        </p:spPr>
      </p:pic>
      <p:sp>
        <p:nvSpPr>
          <p:cNvPr id="5" name="Rectangle 4">
            <a:extLst>
              <a:ext uri="{FF2B5EF4-FFF2-40B4-BE49-F238E27FC236}">
                <a16:creationId xmlns:a16="http://schemas.microsoft.com/office/drawing/2014/main" id="{17B1F0ED-D95A-D140-AA64-F7308E14E184}"/>
              </a:ext>
            </a:extLst>
          </p:cNvPr>
          <p:cNvSpPr/>
          <p:nvPr userDrawn="1"/>
        </p:nvSpPr>
        <p:spPr>
          <a:xfrm>
            <a:off x="10058885" y="218364"/>
            <a:ext cx="678584" cy="6639636"/>
          </a:xfrm>
          <a:prstGeom prst="rect">
            <a:avLst/>
          </a:prstGeom>
          <a:solidFill>
            <a:schemeClr val="accent3">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010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COV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BA4E95-8C21-AD8D-0A95-15599028C657}"/>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3D7C825-BCD5-63E9-874F-1287CA02B55B}"/>
              </a:ext>
            </a:extLst>
          </p:cNvPr>
          <p:cNvSpPr>
            <a:spLocks noGrp="1"/>
          </p:cNvSpPr>
          <p:nvPr>
            <p:ph type="ctrTitle" hasCustomPrompt="1"/>
          </p:nvPr>
        </p:nvSpPr>
        <p:spPr>
          <a:xfrm>
            <a:off x="534649" y="2096724"/>
            <a:ext cx="6076013" cy="2387600"/>
          </a:xfrm>
        </p:spPr>
        <p:txBody>
          <a:bodyPr anchor="b">
            <a:normAutofit/>
          </a:bodyPr>
          <a:lstStyle>
            <a:lvl1pPr algn="l">
              <a:defRPr sz="4800" b="1" i="0" spc="70" baseline="0">
                <a:solidFill>
                  <a:schemeClr val="tx1"/>
                </a:solidFill>
                <a:latin typeface="AvenirNext LT Pro Regular" panose="020B0504020202020204" pitchFamily="34" charset="77"/>
              </a:defRPr>
            </a:lvl1pPr>
          </a:lstStyle>
          <a:p>
            <a:r>
              <a:rPr lang="en-US" dirty="0"/>
              <a:t>COVER SLIDE OPTION NAME</a:t>
            </a:r>
          </a:p>
        </p:txBody>
      </p:sp>
      <p:sp>
        <p:nvSpPr>
          <p:cNvPr id="3" name="Subtitle 2">
            <a:extLst>
              <a:ext uri="{FF2B5EF4-FFF2-40B4-BE49-F238E27FC236}">
                <a16:creationId xmlns:a16="http://schemas.microsoft.com/office/drawing/2014/main" id="{361B5CB9-B513-F82A-369D-1AE964131569}"/>
              </a:ext>
            </a:extLst>
          </p:cNvPr>
          <p:cNvSpPr>
            <a:spLocks noGrp="1"/>
          </p:cNvSpPr>
          <p:nvPr>
            <p:ph type="subTitle" idx="1" hasCustomPrompt="1"/>
          </p:nvPr>
        </p:nvSpPr>
        <p:spPr>
          <a:xfrm>
            <a:off x="534649" y="4576399"/>
            <a:ext cx="6076013" cy="640178"/>
          </a:xfrm>
        </p:spPr>
        <p:txBody>
          <a:bodyPr/>
          <a:lstStyle>
            <a:lvl1pPr marL="0" indent="0" algn="l">
              <a:buNone/>
              <a:defRPr sz="2400">
                <a:solidFill>
                  <a:schemeClr val="tx2">
                    <a:lumMod val="50000"/>
                  </a:schemeClr>
                </a:solidFill>
                <a:latin typeface="Cambria" panose="020405030504060302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pic>
        <p:nvPicPr>
          <p:cNvPr id="10" name="Picture 9">
            <a:extLst>
              <a:ext uri="{FF2B5EF4-FFF2-40B4-BE49-F238E27FC236}">
                <a16:creationId xmlns:a16="http://schemas.microsoft.com/office/drawing/2014/main" id="{2824653B-6BC5-1BE8-A8BC-AA6F3B980BB0}"/>
              </a:ext>
            </a:extLst>
          </p:cNvPr>
          <p:cNvPicPr>
            <a:picLocks noChangeAspect="1"/>
          </p:cNvPicPr>
          <p:nvPr userDrawn="1"/>
        </p:nvPicPr>
        <p:blipFill>
          <a:blip r:embed="rId3"/>
          <a:stretch>
            <a:fillRect/>
          </a:stretch>
        </p:blipFill>
        <p:spPr>
          <a:xfrm>
            <a:off x="534649" y="305399"/>
            <a:ext cx="1668905" cy="1043066"/>
          </a:xfrm>
          <a:prstGeom prst="rect">
            <a:avLst/>
          </a:prstGeom>
        </p:spPr>
      </p:pic>
      <p:pic>
        <p:nvPicPr>
          <p:cNvPr id="4" name="Picture 3" descr="Logo&#10;&#10;Description automatically generated">
            <a:extLst>
              <a:ext uri="{FF2B5EF4-FFF2-40B4-BE49-F238E27FC236}">
                <a16:creationId xmlns:a16="http://schemas.microsoft.com/office/drawing/2014/main" id="{1F747762-C55D-0BD2-9A6B-924D63A3CD23}"/>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7705961" y="5908038"/>
            <a:ext cx="1899924" cy="949962"/>
          </a:xfrm>
          <a:prstGeom prst="rect">
            <a:avLst/>
          </a:prstGeom>
        </p:spPr>
      </p:pic>
    </p:spTree>
    <p:extLst>
      <p:ext uri="{BB962C8B-B14F-4D97-AF65-F5344CB8AC3E}">
        <p14:creationId xmlns:p14="http://schemas.microsoft.com/office/powerpoint/2010/main" val="5211632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COV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7829D0-310B-E3F7-9C0E-D0B8B28AD5E3}"/>
              </a:ext>
            </a:extLst>
          </p:cNvPr>
          <p:cNvSpPr/>
          <p:nvPr userDrawn="1"/>
        </p:nvSpPr>
        <p:spPr>
          <a:xfrm>
            <a:off x="6318912" y="417291"/>
            <a:ext cx="5873087" cy="1555844"/>
          </a:xfrm>
          <a:prstGeom prst="rect">
            <a:avLst/>
          </a:prstGeom>
          <a:solidFill>
            <a:schemeClr val="accent4">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D7C825-BCD5-63E9-874F-1287CA02B55B}"/>
              </a:ext>
            </a:extLst>
          </p:cNvPr>
          <p:cNvSpPr>
            <a:spLocks noGrp="1"/>
          </p:cNvSpPr>
          <p:nvPr>
            <p:ph type="ctrTitle" hasCustomPrompt="1"/>
          </p:nvPr>
        </p:nvSpPr>
        <p:spPr>
          <a:xfrm>
            <a:off x="534649" y="3538182"/>
            <a:ext cx="7476587" cy="1055323"/>
          </a:xfrm>
        </p:spPr>
        <p:txBody>
          <a:bodyPr anchor="b">
            <a:noAutofit/>
          </a:bodyPr>
          <a:lstStyle>
            <a:lvl1pPr algn="l">
              <a:defRPr sz="6600" b="1" i="0" spc="70" baseline="0">
                <a:solidFill>
                  <a:schemeClr val="tx1"/>
                </a:solidFill>
                <a:latin typeface="AvenirNext LT Pro Regular" panose="020B0504020202020204" pitchFamily="34" charset="77"/>
              </a:defRPr>
            </a:lvl1pPr>
          </a:lstStyle>
          <a:p>
            <a:r>
              <a:rPr lang="en-US" dirty="0"/>
              <a:t>THANK YOU</a:t>
            </a:r>
          </a:p>
        </p:txBody>
      </p:sp>
      <p:pic>
        <p:nvPicPr>
          <p:cNvPr id="10" name="Picture 9">
            <a:extLst>
              <a:ext uri="{FF2B5EF4-FFF2-40B4-BE49-F238E27FC236}">
                <a16:creationId xmlns:a16="http://schemas.microsoft.com/office/drawing/2014/main" id="{2824653B-6BC5-1BE8-A8BC-AA6F3B980BB0}"/>
              </a:ext>
            </a:extLst>
          </p:cNvPr>
          <p:cNvPicPr>
            <a:picLocks noChangeAspect="1"/>
          </p:cNvPicPr>
          <p:nvPr userDrawn="1"/>
        </p:nvPicPr>
        <p:blipFill>
          <a:blip r:embed="rId2"/>
          <a:stretch>
            <a:fillRect/>
          </a:stretch>
        </p:blipFill>
        <p:spPr>
          <a:xfrm>
            <a:off x="534649" y="5504987"/>
            <a:ext cx="1668905" cy="1043066"/>
          </a:xfrm>
          <a:prstGeom prst="rect">
            <a:avLst/>
          </a:prstGeom>
        </p:spPr>
      </p:pic>
      <p:sp>
        <p:nvSpPr>
          <p:cNvPr id="5" name="Rectangle 4">
            <a:extLst>
              <a:ext uri="{FF2B5EF4-FFF2-40B4-BE49-F238E27FC236}">
                <a16:creationId xmlns:a16="http://schemas.microsoft.com/office/drawing/2014/main" id="{17B1F0ED-D95A-D140-AA64-F7308E14E184}"/>
              </a:ext>
            </a:extLst>
          </p:cNvPr>
          <p:cNvSpPr/>
          <p:nvPr userDrawn="1"/>
        </p:nvSpPr>
        <p:spPr>
          <a:xfrm>
            <a:off x="11318059" y="2251881"/>
            <a:ext cx="678584" cy="4606119"/>
          </a:xfrm>
          <a:prstGeom prst="rect">
            <a:avLst/>
          </a:prstGeom>
          <a:solidFill>
            <a:schemeClr val="accent2">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A526AA7-CA46-08C0-31DB-FDABF9D19363}"/>
              </a:ext>
            </a:extLst>
          </p:cNvPr>
          <p:cNvSpPr/>
          <p:nvPr userDrawn="1"/>
        </p:nvSpPr>
        <p:spPr>
          <a:xfrm>
            <a:off x="5417416" y="417291"/>
            <a:ext cx="678584" cy="2902527"/>
          </a:xfrm>
          <a:prstGeom prst="rect">
            <a:avLst/>
          </a:prstGeom>
          <a:solidFill>
            <a:schemeClr val="accent2">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1460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3_COV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BA4E95-8C21-AD8D-0A95-15599028C657}"/>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3D7C825-BCD5-63E9-874F-1287CA02B55B}"/>
              </a:ext>
            </a:extLst>
          </p:cNvPr>
          <p:cNvSpPr>
            <a:spLocks noGrp="1"/>
          </p:cNvSpPr>
          <p:nvPr>
            <p:ph type="ctrTitle" hasCustomPrompt="1"/>
          </p:nvPr>
        </p:nvSpPr>
        <p:spPr>
          <a:xfrm>
            <a:off x="534649" y="2096724"/>
            <a:ext cx="6076013" cy="2387600"/>
          </a:xfrm>
        </p:spPr>
        <p:txBody>
          <a:bodyPr anchor="b">
            <a:normAutofit/>
          </a:bodyPr>
          <a:lstStyle>
            <a:lvl1pPr algn="l">
              <a:defRPr sz="4800" b="1" i="0" spc="70" baseline="0">
                <a:solidFill>
                  <a:schemeClr val="tx1"/>
                </a:solidFill>
                <a:latin typeface="AvenirNext LT Pro Regular" panose="020B0504020202020204" pitchFamily="34" charset="77"/>
              </a:defRPr>
            </a:lvl1pPr>
          </a:lstStyle>
          <a:p>
            <a:r>
              <a:rPr lang="en-US" dirty="0"/>
              <a:t>COVER SLIDE OPTION NAME</a:t>
            </a:r>
          </a:p>
        </p:txBody>
      </p:sp>
      <p:sp>
        <p:nvSpPr>
          <p:cNvPr id="3" name="Subtitle 2">
            <a:extLst>
              <a:ext uri="{FF2B5EF4-FFF2-40B4-BE49-F238E27FC236}">
                <a16:creationId xmlns:a16="http://schemas.microsoft.com/office/drawing/2014/main" id="{361B5CB9-B513-F82A-369D-1AE964131569}"/>
              </a:ext>
            </a:extLst>
          </p:cNvPr>
          <p:cNvSpPr>
            <a:spLocks noGrp="1"/>
          </p:cNvSpPr>
          <p:nvPr>
            <p:ph type="subTitle" idx="1" hasCustomPrompt="1"/>
          </p:nvPr>
        </p:nvSpPr>
        <p:spPr>
          <a:xfrm>
            <a:off x="534649" y="4576399"/>
            <a:ext cx="6076013" cy="640178"/>
          </a:xfrm>
        </p:spPr>
        <p:txBody>
          <a:bodyPr/>
          <a:lstStyle>
            <a:lvl1pPr marL="0" indent="0" algn="l">
              <a:buNone/>
              <a:defRPr sz="2400">
                <a:solidFill>
                  <a:schemeClr val="tx2">
                    <a:lumMod val="50000"/>
                  </a:schemeClr>
                </a:solidFill>
                <a:latin typeface="Cambria" panose="020405030504060302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pic>
        <p:nvPicPr>
          <p:cNvPr id="10" name="Picture 9">
            <a:extLst>
              <a:ext uri="{FF2B5EF4-FFF2-40B4-BE49-F238E27FC236}">
                <a16:creationId xmlns:a16="http://schemas.microsoft.com/office/drawing/2014/main" id="{2824653B-6BC5-1BE8-A8BC-AA6F3B980BB0}"/>
              </a:ext>
            </a:extLst>
          </p:cNvPr>
          <p:cNvPicPr>
            <a:picLocks noChangeAspect="1"/>
          </p:cNvPicPr>
          <p:nvPr userDrawn="1"/>
        </p:nvPicPr>
        <p:blipFill>
          <a:blip r:embed="rId3"/>
          <a:stretch>
            <a:fillRect/>
          </a:stretch>
        </p:blipFill>
        <p:spPr>
          <a:xfrm>
            <a:off x="534649" y="305399"/>
            <a:ext cx="1668905" cy="1043066"/>
          </a:xfrm>
          <a:prstGeom prst="rect">
            <a:avLst/>
          </a:prstGeom>
        </p:spPr>
      </p:pic>
      <p:pic>
        <p:nvPicPr>
          <p:cNvPr id="5" name="Picture 4" descr="Logo&#10;&#10;Description automatically generated">
            <a:extLst>
              <a:ext uri="{FF2B5EF4-FFF2-40B4-BE49-F238E27FC236}">
                <a16:creationId xmlns:a16="http://schemas.microsoft.com/office/drawing/2014/main" id="{B0178ED0-9D40-BAC6-F5C7-00B74A5C0D3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924505" y="4724167"/>
            <a:ext cx="1899924" cy="1899924"/>
          </a:xfrm>
          <a:prstGeom prst="rect">
            <a:avLst/>
          </a:prstGeom>
        </p:spPr>
      </p:pic>
    </p:spTree>
    <p:extLst>
      <p:ext uri="{BB962C8B-B14F-4D97-AF65-F5344CB8AC3E}">
        <p14:creationId xmlns:p14="http://schemas.microsoft.com/office/powerpoint/2010/main" val="4227979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BA4E95-8C21-AD8D-0A95-15599028C65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flipH="1">
            <a:off x="0" y="0"/>
            <a:ext cx="12191999" cy="6858000"/>
          </a:xfrm>
          <a:prstGeom prst="rect">
            <a:avLst/>
          </a:prstGeom>
        </p:spPr>
      </p:pic>
      <p:sp>
        <p:nvSpPr>
          <p:cNvPr id="11" name="Rectangle 10">
            <a:extLst>
              <a:ext uri="{FF2B5EF4-FFF2-40B4-BE49-F238E27FC236}">
                <a16:creationId xmlns:a16="http://schemas.microsoft.com/office/drawing/2014/main" id="{885AC3F9-EE2F-EDE4-EA54-45036E2264A8}"/>
              </a:ext>
            </a:extLst>
          </p:cNvPr>
          <p:cNvSpPr/>
          <p:nvPr userDrawn="1"/>
        </p:nvSpPr>
        <p:spPr>
          <a:xfrm>
            <a:off x="0" y="6073140"/>
            <a:ext cx="12191999" cy="784860"/>
          </a:xfrm>
          <a:prstGeom prst="rect">
            <a:avLst/>
          </a:prstGeom>
          <a:gradFill>
            <a:gsLst>
              <a:gs pos="0">
                <a:schemeClr val="bg2">
                  <a:alpha val="0"/>
                </a:schemeClr>
              </a:gs>
              <a:gs pos="99000">
                <a:schemeClr val="bg2">
                  <a:alpha val="5473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E5DD4A8-25BB-ADB4-23C9-264024C10BC5}"/>
              </a:ext>
            </a:extLst>
          </p:cNvPr>
          <p:cNvSpPr/>
          <p:nvPr userDrawn="1"/>
        </p:nvSpPr>
        <p:spPr>
          <a:xfrm>
            <a:off x="0" y="3090097"/>
            <a:ext cx="9863528" cy="2692797"/>
          </a:xfrm>
          <a:prstGeom prst="rect">
            <a:avLst/>
          </a:prstGeom>
          <a:solidFill>
            <a:schemeClr val="accent4">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C18B83E-FF6F-830A-6921-BF84D636C7DA}"/>
              </a:ext>
            </a:extLst>
          </p:cNvPr>
          <p:cNvSpPr/>
          <p:nvPr userDrawn="1"/>
        </p:nvSpPr>
        <p:spPr>
          <a:xfrm>
            <a:off x="8287061" y="-878"/>
            <a:ext cx="554636" cy="2983921"/>
          </a:xfrm>
          <a:prstGeom prst="rect">
            <a:avLst/>
          </a:prstGeom>
          <a:solidFill>
            <a:schemeClr val="accent3">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089B8206-66A3-0614-DD30-FC57E55C7377}"/>
              </a:ext>
            </a:extLst>
          </p:cNvPr>
          <p:cNvSpPr>
            <a:spLocks noGrp="1"/>
          </p:cNvSpPr>
          <p:nvPr>
            <p:ph type="sldNum" sz="quarter" idx="12"/>
          </p:nvPr>
        </p:nvSpPr>
        <p:spPr>
          <a:xfrm>
            <a:off x="9308892" y="6356350"/>
            <a:ext cx="2743200" cy="365125"/>
          </a:xfrm>
        </p:spPr>
        <p:txBody>
          <a:bodyPr anchor="b"/>
          <a:lstStyle>
            <a:lvl1pPr>
              <a:defRPr sz="1000">
                <a:solidFill>
                  <a:schemeClr val="bg1"/>
                </a:solidFill>
              </a:defRPr>
            </a:lvl1pPr>
          </a:lstStyle>
          <a:p>
            <a:fld id="{F8382791-EB99-1640-9F8C-A2121B4EA1BA}" type="slidenum">
              <a:rPr lang="en-US" smtClean="0"/>
              <a:pPr/>
              <a:t>‹#›</a:t>
            </a:fld>
            <a:endParaRPr lang="en-US" dirty="0"/>
          </a:p>
        </p:txBody>
      </p:sp>
      <p:pic>
        <p:nvPicPr>
          <p:cNvPr id="5" name="Picture 4">
            <a:extLst>
              <a:ext uri="{FF2B5EF4-FFF2-40B4-BE49-F238E27FC236}">
                <a16:creationId xmlns:a16="http://schemas.microsoft.com/office/drawing/2014/main" id="{529D5298-C329-967B-B990-E8A4A2F07189}"/>
              </a:ext>
            </a:extLst>
          </p:cNvPr>
          <p:cNvPicPr>
            <a:picLocks noChangeAspect="1"/>
          </p:cNvPicPr>
          <p:nvPr userDrawn="1"/>
        </p:nvPicPr>
        <p:blipFill>
          <a:blip r:embed="rId3"/>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91A0122A-C3E1-F84F-9D45-BB597DDAA414}"/>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bg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Title 1">
            <a:extLst>
              <a:ext uri="{FF2B5EF4-FFF2-40B4-BE49-F238E27FC236}">
                <a16:creationId xmlns:a16="http://schemas.microsoft.com/office/drawing/2014/main" id="{3A81ADFD-6600-D47E-4199-CA075502D2BF}"/>
              </a:ext>
            </a:extLst>
          </p:cNvPr>
          <p:cNvSpPr>
            <a:spLocks noGrp="1"/>
          </p:cNvSpPr>
          <p:nvPr>
            <p:ph type="ctrTitle" hasCustomPrompt="1"/>
          </p:nvPr>
        </p:nvSpPr>
        <p:spPr>
          <a:xfrm>
            <a:off x="534649" y="4270443"/>
            <a:ext cx="7889823" cy="1390312"/>
          </a:xfrm>
        </p:spPr>
        <p:txBody>
          <a:bodyPr anchor="b" anchorCtr="0">
            <a:normAutofit/>
          </a:bodyPr>
          <a:lstStyle>
            <a:lvl1pPr algn="l">
              <a:defRPr sz="4800" b="1" i="0" spc="70" baseline="0">
                <a:solidFill>
                  <a:schemeClr val="tx1"/>
                </a:solidFill>
                <a:latin typeface="AvenirNext LT Pro Regular" panose="020B0504020202020204" pitchFamily="34" charset="77"/>
              </a:defRPr>
            </a:lvl1pPr>
          </a:lstStyle>
          <a:p>
            <a:r>
              <a:rPr lang="en-US" dirty="0"/>
              <a:t>DIVIDER SLIDE TITLE GOES HERE</a:t>
            </a:r>
          </a:p>
        </p:txBody>
      </p:sp>
    </p:spTree>
    <p:extLst>
      <p:ext uri="{BB962C8B-B14F-4D97-AF65-F5344CB8AC3E}">
        <p14:creationId xmlns:p14="http://schemas.microsoft.com/office/powerpoint/2010/main" val="1981975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BA4E95-8C21-AD8D-0A95-15599028C65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flipH="1">
            <a:off x="0" y="0"/>
            <a:ext cx="12191999" cy="6858000"/>
          </a:xfrm>
          <a:prstGeom prst="rect">
            <a:avLst/>
          </a:prstGeom>
        </p:spPr>
      </p:pic>
      <p:sp>
        <p:nvSpPr>
          <p:cNvPr id="6" name="Rectangle 5">
            <a:extLst>
              <a:ext uri="{FF2B5EF4-FFF2-40B4-BE49-F238E27FC236}">
                <a16:creationId xmlns:a16="http://schemas.microsoft.com/office/drawing/2014/main" id="{5D37324F-4172-F23A-4C74-2330CEC4F68E}"/>
              </a:ext>
            </a:extLst>
          </p:cNvPr>
          <p:cNvSpPr/>
          <p:nvPr userDrawn="1"/>
        </p:nvSpPr>
        <p:spPr>
          <a:xfrm>
            <a:off x="0" y="6073140"/>
            <a:ext cx="12191999" cy="784860"/>
          </a:xfrm>
          <a:prstGeom prst="rect">
            <a:avLst/>
          </a:prstGeom>
          <a:gradFill>
            <a:gsLst>
              <a:gs pos="0">
                <a:schemeClr val="bg2">
                  <a:alpha val="0"/>
                </a:schemeClr>
              </a:gs>
              <a:gs pos="99000">
                <a:schemeClr val="bg2">
                  <a:alpha val="5473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E5DD4A8-25BB-ADB4-23C9-264024C10BC5}"/>
              </a:ext>
            </a:extLst>
          </p:cNvPr>
          <p:cNvSpPr/>
          <p:nvPr userDrawn="1"/>
        </p:nvSpPr>
        <p:spPr>
          <a:xfrm>
            <a:off x="0" y="3090097"/>
            <a:ext cx="9863528" cy="2692797"/>
          </a:xfrm>
          <a:prstGeom prst="rect">
            <a:avLst/>
          </a:prstGeom>
          <a:solidFill>
            <a:schemeClr val="accent1">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C18B83E-FF6F-830A-6921-BF84D636C7DA}"/>
              </a:ext>
            </a:extLst>
          </p:cNvPr>
          <p:cNvSpPr/>
          <p:nvPr userDrawn="1"/>
        </p:nvSpPr>
        <p:spPr>
          <a:xfrm>
            <a:off x="8287061" y="-878"/>
            <a:ext cx="554636" cy="2983921"/>
          </a:xfrm>
          <a:prstGeom prst="rect">
            <a:avLst/>
          </a:prstGeom>
          <a:solidFill>
            <a:schemeClr val="tx2">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F612E6E-8C60-7AB3-193B-0DFAA5A115E4}"/>
              </a:ext>
            </a:extLst>
          </p:cNvPr>
          <p:cNvPicPr>
            <a:picLocks noChangeAspect="1"/>
          </p:cNvPicPr>
          <p:nvPr userDrawn="1"/>
        </p:nvPicPr>
        <p:blipFill>
          <a:blip r:embed="rId3"/>
          <a:stretch>
            <a:fillRect/>
          </a:stretch>
        </p:blipFill>
        <p:spPr>
          <a:xfrm>
            <a:off x="11042754" y="92075"/>
            <a:ext cx="1009338" cy="630836"/>
          </a:xfrm>
          <a:prstGeom prst="rect">
            <a:avLst/>
          </a:prstGeom>
        </p:spPr>
      </p:pic>
      <p:sp>
        <p:nvSpPr>
          <p:cNvPr id="12" name="Slide Number Placeholder 5">
            <a:extLst>
              <a:ext uri="{FF2B5EF4-FFF2-40B4-BE49-F238E27FC236}">
                <a16:creationId xmlns:a16="http://schemas.microsoft.com/office/drawing/2014/main" id="{88017A16-56FD-F3F3-96DF-907CAFD17298}"/>
              </a:ext>
            </a:extLst>
          </p:cNvPr>
          <p:cNvSpPr>
            <a:spLocks noGrp="1"/>
          </p:cNvSpPr>
          <p:nvPr>
            <p:ph type="sldNum" sz="quarter" idx="12"/>
          </p:nvPr>
        </p:nvSpPr>
        <p:spPr>
          <a:xfrm>
            <a:off x="9308892" y="6356350"/>
            <a:ext cx="2743200" cy="365125"/>
          </a:xfrm>
        </p:spPr>
        <p:txBody>
          <a:bodyPr anchor="b"/>
          <a:lstStyle>
            <a:lvl1pPr>
              <a:defRPr sz="1000">
                <a:solidFill>
                  <a:schemeClr val="bg1"/>
                </a:solidFill>
              </a:defRPr>
            </a:lvl1pPr>
          </a:lstStyle>
          <a:p>
            <a:fld id="{F8382791-EB99-1640-9F8C-A2121B4EA1BA}" type="slidenum">
              <a:rPr lang="en-US" smtClean="0"/>
              <a:pPr/>
              <a:t>‹#›</a:t>
            </a:fld>
            <a:endParaRPr lang="en-US" dirty="0"/>
          </a:p>
        </p:txBody>
      </p:sp>
      <p:sp>
        <p:nvSpPr>
          <p:cNvPr id="14" name="Text Placeholder 15">
            <a:extLst>
              <a:ext uri="{FF2B5EF4-FFF2-40B4-BE49-F238E27FC236}">
                <a16:creationId xmlns:a16="http://schemas.microsoft.com/office/drawing/2014/main" id="{631E7BB8-E9A8-D519-97F4-4BB2C0DD1C95}"/>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bg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5" name="Title 1">
            <a:extLst>
              <a:ext uri="{FF2B5EF4-FFF2-40B4-BE49-F238E27FC236}">
                <a16:creationId xmlns:a16="http://schemas.microsoft.com/office/drawing/2014/main" id="{94E94153-7BE9-517E-792E-823B6D79F06B}"/>
              </a:ext>
            </a:extLst>
          </p:cNvPr>
          <p:cNvSpPr>
            <a:spLocks noGrp="1"/>
          </p:cNvSpPr>
          <p:nvPr>
            <p:ph type="ctrTitle" hasCustomPrompt="1"/>
          </p:nvPr>
        </p:nvSpPr>
        <p:spPr>
          <a:xfrm>
            <a:off x="534649" y="4270443"/>
            <a:ext cx="7889823" cy="1390312"/>
          </a:xfrm>
        </p:spPr>
        <p:txBody>
          <a:bodyPr anchor="b" anchorCtr="0">
            <a:normAutofit/>
          </a:bodyPr>
          <a:lstStyle>
            <a:lvl1pPr algn="l">
              <a:defRPr sz="4800" b="1" i="0" spc="70" baseline="0">
                <a:solidFill>
                  <a:schemeClr val="tx1"/>
                </a:solidFill>
                <a:latin typeface="AvenirNext LT Pro Regular" panose="020B0504020202020204" pitchFamily="34" charset="77"/>
              </a:defRPr>
            </a:lvl1pPr>
          </a:lstStyle>
          <a:p>
            <a:r>
              <a:rPr lang="en-US" dirty="0"/>
              <a:t>DIVIDER SLIDE TITLE GOES HERE</a:t>
            </a:r>
          </a:p>
        </p:txBody>
      </p:sp>
    </p:spTree>
    <p:extLst>
      <p:ext uri="{BB962C8B-B14F-4D97-AF65-F5344CB8AC3E}">
        <p14:creationId xmlns:p14="http://schemas.microsoft.com/office/powerpoint/2010/main" val="3825535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DIVID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BA4E95-8C21-AD8D-0A95-15599028C65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flipH="1">
            <a:off x="0" y="0"/>
            <a:ext cx="12191999" cy="6858000"/>
          </a:xfrm>
          <a:prstGeom prst="rect">
            <a:avLst/>
          </a:prstGeom>
        </p:spPr>
      </p:pic>
      <p:sp>
        <p:nvSpPr>
          <p:cNvPr id="11" name="Rectangle 10">
            <a:extLst>
              <a:ext uri="{FF2B5EF4-FFF2-40B4-BE49-F238E27FC236}">
                <a16:creationId xmlns:a16="http://schemas.microsoft.com/office/drawing/2014/main" id="{885AC3F9-EE2F-EDE4-EA54-45036E2264A8}"/>
              </a:ext>
            </a:extLst>
          </p:cNvPr>
          <p:cNvSpPr/>
          <p:nvPr userDrawn="1"/>
        </p:nvSpPr>
        <p:spPr>
          <a:xfrm>
            <a:off x="0" y="6073140"/>
            <a:ext cx="12191999" cy="784860"/>
          </a:xfrm>
          <a:prstGeom prst="rect">
            <a:avLst/>
          </a:prstGeom>
          <a:gradFill>
            <a:gsLst>
              <a:gs pos="0">
                <a:schemeClr val="bg2">
                  <a:alpha val="0"/>
                </a:schemeClr>
              </a:gs>
              <a:gs pos="99000">
                <a:schemeClr val="bg2">
                  <a:alpha val="5473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E5DD4A8-25BB-ADB4-23C9-264024C10BC5}"/>
              </a:ext>
            </a:extLst>
          </p:cNvPr>
          <p:cNvSpPr/>
          <p:nvPr userDrawn="1"/>
        </p:nvSpPr>
        <p:spPr>
          <a:xfrm>
            <a:off x="0" y="3090097"/>
            <a:ext cx="9863528" cy="2692797"/>
          </a:xfrm>
          <a:prstGeom prst="rect">
            <a:avLst/>
          </a:prstGeom>
          <a:solidFill>
            <a:schemeClr val="accent5">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D7C825-BCD5-63E9-874F-1287CA02B55B}"/>
              </a:ext>
            </a:extLst>
          </p:cNvPr>
          <p:cNvSpPr>
            <a:spLocks noGrp="1"/>
          </p:cNvSpPr>
          <p:nvPr>
            <p:ph type="ctrTitle" hasCustomPrompt="1"/>
          </p:nvPr>
        </p:nvSpPr>
        <p:spPr>
          <a:xfrm>
            <a:off x="534649" y="4270443"/>
            <a:ext cx="7889823" cy="1390312"/>
          </a:xfrm>
        </p:spPr>
        <p:txBody>
          <a:bodyPr anchor="b" anchorCtr="0">
            <a:normAutofit/>
          </a:bodyPr>
          <a:lstStyle>
            <a:lvl1pPr algn="l">
              <a:defRPr sz="4800" b="1" i="0" spc="70" baseline="0">
                <a:solidFill>
                  <a:schemeClr val="bg1"/>
                </a:solidFill>
                <a:latin typeface="AvenirNext LT Pro Regular" panose="020B0504020202020204" pitchFamily="34" charset="77"/>
              </a:defRPr>
            </a:lvl1pPr>
          </a:lstStyle>
          <a:p>
            <a:r>
              <a:rPr lang="en-US" dirty="0"/>
              <a:t>DIVIDER SLIDE TITLE GOES HERE</a:t>
            </a:r>
          </a:p>
        </p:txBody>
      </p:sp>
      <p:pic>
        <p:nvPicPr>
          <p:cNvPr id="10" name="Picture 9">
            <a:extLst>
              <a:ext uri="{FF2B5EF4-FFF2-40B4-BE49-F238E27FC236}">
                <a16:creationId xmlns:a16="http://schemas.microsoft.com/office/drawing/2014/main" id="{2824653B-6BC5-1BE8-A8BC-AA6F3B980BB0}"/>
              </a:ext>
            </a:extLst>
          </p:cNvPr>
          <p:cNvPicPr>
            <a:picLocks noChangeAspect="1"/>
          </p:cNvPicPr>
          <p:nvPr userDrawn="1"/>
        </p:nvPicPr>
        <p:blipFill>
          <a:blip r:embed="rId3"/>
          <a:stretch>
            <a:fillRect/>
          </a:stretch>
        </p:blipFill>
        <p:spPr>
          <a:xfrm>
            <a:off x="11042754" y="92075"/>
            <a:ext cx="1009338" cy="630836"/>
          </a:xfrm>
          <a:prstGeom prst="rect">
            <a:avLst/>
          </a:prstGeom>
        </p:spPr>
      </p:pic>
      <p:sp>
        <p:nvSpPr>
          <p:cNvPr id="7" name="Rectangle 6">
            <a:extLst>
              <a:ext uri="{FF2B5EF4-FFF2-40B4-BE49-F238E27FC236}">
                <a16:creationId xmlns:a16="http://schemas.microsoft.com/office/drawing/2014/main" id="{AC18B83E-FF6F-830A-6921-BF84D636C7DA}"/>
              </a:ext>
            </a:extLst>
          </p:cNvPr>
          <p:cNvSpPr/>
          <p:nvPr userDrawn="1"/>
        </p:nvSpPr>
        <p:spPr>
          <a:xfrm>
            <a:off x="8287061" y="-878"/>
            <a:ext cx="554636" cy="2983921"/>
          </a:xfrm>
          <a:prstGeom prst="rect">
            <a:avLst/>
          </a:prstGeom>
          <a:solidFill>
            <a:schemeClr val="accent4">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089B8206-66A3-0614-DD30-FC57E55C7377}"/>
              </a:ext>
            </a:extLst>
          </p:cNvPr>
          <p:cNvSpPr>
            <a:spLocks noGrp="1"/>
          </p:cNvSpPr>
          <p:nvPr>
            <p:ph type="sldNum" sz="quarter" idx="12"/>
          </p:nvPr>
        </p:nvSpPr>
        <p:spPr>
          <a:xfrm>
            <a:off x="9308892" y="6356350"/>
            <a:ext cx="2743200" cy="365125"/>
          </a:xfrm>
        </p:spPr>
        <p:txBody>
          <a:bodyPr anchor="b"/>
          <a:lstStyle>
            <a:lvl1pPr>
              <a:defRPr sz="1000">
                <a:solidFill>
                  <a:schemeClr val="bg1"/>
                </a:solidFill>
              </a:defRPr>
            </a:lvl1pPr>
          </a:lstStyle>
          <a:p>
            <a:fld id="{F8382791-EB99-1640-9F8C-A2121B4EA1BA}" type="slidenum">
              <a:rPr lang="en-US" smtClean="0"/>
              <a:pPr/>
              <a:t>‹#›</a:t>
            </a:fld>
            <a:endParaRPr lang="en-US" dirty="0"/>
          </a:p>
        </p:txBody>
      </p:sp>
      <p:sp>
        <p:nvSpPr>
          <p:cNvPr id="5" name="Text Placeholder 15">
            <a:extLst>
              <a:ext uri="{FF2B5EF4-FFF2-40B4-BE49-F238E27FC236}">
                <a16:creationId xmlns:a16="http://schemas.microsoft.com/office/drawing/2014/main" id="{AD78E0A5-4B1E-357C-0017-FBA2507E7766}"/>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bg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Tree>
    <p:extLst>
      <p:ext uri="{BB962C8B-B14F-4D97-AF65-F5344CB8AC3E}">
        <p14:creationId xmlns:p14="http://schemas.microsoft.com/office/powerpoint/2010/main" val="3902727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DIVIDER SLIDE">
    <p:spTree>
      <p:nvGrpSpPr>
        <p:cNvPr id="1" name=""/>
        <p:cNvGrpSpPr/>
        <p:nvPr/>
      </p:nvGrpSpPr>
      <p:grpSpPr>
        <a:xfrm>
          <a:off x="0" y="0"/>
          <a:ext cx="0" cy="0"/>
          <a:chOff x="0" y="0"/>
          <a:chExt cx="0" cy="0"/>
        </a:xfrm>
      </p:grpSpPr>
      <p:pic>
        <p:nvPicPr>
          <p:cNvPr id="12" name="Picture 11" descr="A picture containing sky, outdoor, person&#10;&#10;Description automatically generated">
            <a:extLst>
              <a:ext uri="{FF2B5EF4-FFF2-40B4-BE49-F238E27FC236}">
                <a16:creationId xmlns:a16="http://schemas.microsoft.com/office/drawing/2014/main" id="{8428922F-D0F5-C0BE-6A1E-7CB13C45C14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12191998" cy="6858000"/>
          </a:xfrm>
          <a:prstGeom prst="rect">
            <a:avLst/>
          </a:prstGeom>
        </p:spPr>
      </p:pic>
      <p:sp>
        <p:nvSpPr>
          <p:cNvPr id="11" name="Rectangle 10">
            <a:extLst>
              <a:ext uri="{FF2B5EF4-FFF2-40B4-BE49-F238E27FC236}">
                <a16:creationId xmlns:a16="http://schemas.microsoft.com/office/drawing/2014/main" id="{885AC3F9-EE2F-EDE4-EA54-45036E2264A8}"/>
              </a:ext>
            </a:extLst>
          </p:cNvPr>
          <p:cNvSpPr/>
          <p:nvPr userDrawn="1"/>
        </p:nvSpPr>
        <p:spPr>
          <a:xfrm>
            <a:off x="0" y="6073140"/>
            <a:ext cx="12191999" cy="784860"/>
          </a:xfrm>
          <a:prstGeom prst="rect">
            <a:avLst/>
          </a:prstGeom>
          <a:gradFill>
            <a:gsLst>
              <a:gs pos="0">
                <a:schemeClr val="bg2">
                  <a:alpha val="0"/>
                </a:schemeClr>
              </a:gs>
              <a:gs pos="99000">
                <a:schemeClr val="bg2">
                  <a:alpha val="5473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E5DD4A8-25BB-ADB4-23C9-264024C10BC5}"/>
              </a:ext>
            </a:extLst>
          </p:cNvPr>
          <p:cNvSpPr/>
          <p:nvPr userDrawn="1"/>
        </p:nvSpPr>
        <p:spPr>
          <a:xfrm>
            <a:off x="0" y="3090097"/>
            <a:ext cx="9863528" cy="2692797"/>
          </a:xfrm>
          <a:prstGeom prst="rect">
            <a:avLst/>
          </a:prstGeom>
          <a:solidFill>
            <a:schemeClr val="accent3">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D7C825-BCD5-63E9-874F-1287CA02B55B}"/>
              </a:ext>
            </a:extLst>
          </p:cNvPr>
          <p:cNvSpPr>
            <a:spLocks noGrp="1"/>
          </p:cNvSpPr>
          <p:nvPr>
            <p:ph type="ctrTitle" hasCustomPrompt="1"/>
          </p:nvPr>
        </p:nvSpPr>
        <p:spPr>
          <a:xfrm>
            <a:off x="534649" y="4270443"/>
            <a:ext cx="7889823" cy="1390312"/>
          </a:xfrm>
        </p:spPr>
        <p:txBody>
          <a:bodyPr anchor="b" anchorCtr="0">
            <a:normAutofit/>
          </a:bodyPr>
          <a:lstStyle>
            <a:lvl1pPr algn="l">
              <a:defRPr sz="4800" b="1" i="0" spc="70" baseline="0">
                <a:solidFill>
                  <a:schemeClr val="bg1"/>
                </a:solidFill>
                <a:latin typeface="AvenirNext LT Pro Regular" panose="020B0504020202020204" pitchFamily="34" charset="77"/>
              </a:defRPr>
            </a:lvl1pPr>
          </a:lstStyle>
          <a:p>
            <a:r>
              <a:rPr lang="en-US" dirty="0"/>
              <a:t>DIVIDER SLIDE TITLE GOES HERE</a:t>
            </a:r>
          </a:p>
        </p:txBody>
      </p:sp>
      <p:pic>
        <p:nvPicPr>
          <p:cNvPr id="10" name="Picture 9">
            <a:extLst>
              <a:ext uri="{FF2B5EF4-FFF2-40B4-BE49-F238E27FC236}">
                <a16:creationId xmlns:a16="http://schemas.microsoft.com/office/drawing/2014/main" id="{2824653B-6BC5-1BE8-A8BC-AA6F3B980BB0}"/>
              </a:ext>
            </a:extLst>
          </p:cNvPr>
          <p:cNvPicPr>
            <a:picLocks noChangeAspect="1"/>
          </p:cNvPicPr>
          <p:nvPr userDrawn="1"/>
        </p:nvPicPr>
        <p:blipFill>
          <a:blip r:embed="rId3"/>
          <a:stretch>
            <a:fillRect/>
          </a:stretch>
        </p:blipFill>
        <p:spPr>
          <a:xfrm>
            <a:off x="11042754" y="92075"/>
            <a:ext cx="1009338" cy="630836"/>
          </a:xfrm>
          <a:prstGeom prst="rect">
            <a:avLst/>
          </a:prstGeom>
        </p:spPr>
      </p:pic>
      <p:sp>
        <p:nvSpPr>
          <p:cNvPr id="7" name="Rectangle 6">
            <a:extLst>
              <a:ext uri="{FF2B5EF4-FFF2-40B4-BE49-F238E27FC236}">
                <a16:creationId xmlns:a16="http://schemas.microsoft.com/office/drawing/2014/main" id="{AC18B83E-FF6F-830A-6921-BF84D636C7DA}"/>
              </a:ext>
            </a:extLst>
          </p:cNvPr>
          <p:cNvSpPr/>
          <p:nvPr userDrawn="1"/>
        </p:nvSpPr>
        <p:spPr>
          <a:xfrm>
            <a:off x="8287061" y="-878"/>
            <a:ext cx="554636" cy="2983921"/>
          </a:xfrm>
          <a:prstGeom prst="rect">
            <a:avLst/>
          </a:prstGeom>
          <a:solidFill>
            <a:schemeClr val="accent1">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089B8206-66A3-0614-DD30-FC57E55C7377}"/>
              </a:ext>
            </a:extLst>
          </p:cNvPr>
          <p:cNvSpPr>
            <a:spLocks noGrp="1"/>
          </p:cNvSpPr>
          <p:nvPr>
            <p:ph type="sldNum" sz="quarter" idx="12"/>
          </p:nvPr>
        </p:nvSpPr>
        <p:spPr>
          <a:xfrm>
            <a:off x="9308892" y="6356350"/>
            <a:ext cx="2743200" cy="365125"/>
          </a:xfrm>
        </p:spPr>
        <p:txBody>
          <a:bodyPr anchor="b"/>
          <a:lstStyle>
            <a:lvl1pPr>
              <a:defRPr sz="1000">
                <a:solidFill>
                  <a:schemeClr val="bg1"/>
                </a:solidFill>
              </a:defRPr>
            </a:lvl1pPr>
          </a:lstStyle>
          <a:p>
            <a:fld id="{F8382791-EB99-1640-9F8C-A2121B4EA1BA}" type="slidenum">
              <a:rPr lang="en-US" smtClean="0"/>
              <a:pPr/>
              <a:t>‹#›</a:t>
            </a:fld>
            <a:endParaRPr lang="en-US" dirty="0"/>
          </a:p>
        </p:txBody>
      </p:sp>
      <p:sp>
        <p:nvSpPr>
          <p:cNvPr id="5" name="Text Placeholder 15">
            <a:extLst>
              <a:ext uri="{FF2B5EF4-FFF2-40B4-BE49-F238E27FC236}">
                <a16:creationId xmlns:a16="http://schemas.microsoft.com/office/drawing/2014/main" id="{AD78E0A5-4B1E-357C-0017-FBA2507E7766}"/>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bg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Tree>
    <p:extLst>
      <p:ext uri="{BB962C8B-B14F-4D97-AF65-F5344CB8AC3E}">
        <p14:creationId xmlns:p14="http://schemas.microsoft.com/office/powerpoint/2010/main" val="3329691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483357" y="1119117"/>
            <a:ext cx="8510518" cy="1542196"/>
          </a:xfrm>
        </p:spPr>
        <p:txBody>
          <a:bodyPr anchor="b">
            <a:noAutofit/>
          </a:bodyPr>
          <a:lstStyle>
            <a:lvl1pPr algn="l">
              <a:defRPr sz="4000" b="1" i="0" spc="100" baseline="0">
                <a:solidFill>
                  <a:schemeClr val="accent5"/>
                </a:solidFill>
                <a:latin typeface="AvenirNext LT Pro Regular" panose="020B0504020202020204" pitchFamily="34" charset="77"/>
              </a:defRPr>
            </a:lvl1pPr>
          </a:lstStyle>
          <a:p>
            <a:r>
              <a:rPr lang="en-US" dirty="0"/>
              <a:t>CLICK TO EDIT MASTER TITLE GOES HERE LOREM IPSUM</a:t>
            </a:r>
          </a:p>
        </p:txBody>
      </p:sp>
      <p:sp>
        <p:nvSpPr>
          <p:cNvPr id="13" name="Content Placeholder 2">
            <a:extLst>
              <a:ext uri="{FF2B5EF4-FFF2-40B4-BE49-F238E27FC236}">
                <a16:creationId xmlns:a16="http://schemas.microsoft.com/office/drawing/2014/main" id="{D37ACCB9-353C-EADA-BD4D-DB6F932C48FD}"/>
              </a:ext>
            </a:extLst>
          </p:cNvPr>
          <p:cNvSpPr>
            <a:spLocks noGrp="1"/>
          </p:cNvSpPr>
          <p:nvPr>
            <p:ph idx="10"/>
          </p:nvPr>
        </p:nvSpPr>
        <p:spPr>
          <a:xfrm>
            <a:off x="3425587" y="2753388"/>
            <a:ext cx="3630306" cy="3415400"/>
          </a:xfrm>
        </p:spPr>
        <p:txBody>
          <a:bodyPr anchor="t">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2"/>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C9ABDEB8-D0C2-EA8E-A10E-AC3BE1B3D071}"/>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tx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Slide Number Placeholder 5">
            <a:extLst>
              <a:ext uri="{FF2B5EF4-FFF2-40B4-BE49-F238E27FC236}">
                <a16:creationId xmlns:a16="http://schemas.microsoft.com/office/drawing/2014/main" id="{1E8D3E91-D789-7833-907F-F8432B795DD4}"/>
              </a:ext>
            </a:extLst>
          </p:cNvPr>
          <p:cNvSpPr>
            <a:spLocks noGrp="1"/>
          </p:cNvSpPr>
          <p:nvPr>
            <p:ph type="sldNum" sz="quarter" idx="12"/>
          </p:nvPr>
        </p:nvSpPr>
        <p:spPr>
          <a:xfrm>
            <a:off x="9308892" y="6356350"/>
            <a:ext cx="2743200" cy="365125"/>
          </a:xfrm>
        </p:spPr>
        <p:txBody>
          <a:bodyPr anchor="b"/>
          <a:lstStyle>
            <a:lvl1pPr>
              <a:defRPr sz="1000">
                <a:solidFill>
                  <a:schemeClr val="tx1"/>
                </a:solidFill>
              </a:defRPr>
            </a:lvl1pPr>
          </a:lstStyle>
          <a:p>
            <a:fld id="{F8382791-EB99-1640-9F8C-A2121B4EA1BA}" type="slidenum">
              <a:rPr lang="en-US" smtClean="0"/>
              <a:pPr/>
              <a:t>‹#›</a:t>
            </a:fld>
            <a:endParaRPr lang="en-US" dirty="0"/>
          </a:p>
        </p:txBody>
      </p:sp>
      <p:sp>
        <p:nvSpPr>
          <p:cNvPr id="18" name="Content Placeholder 2">
            <a:extLst>
              <a:ext uri="{FF2B5EF4-FFF2-40B4-BE49-F238E27FC236}">
                <a16:creationId xmlns:a16="http://schemas.microsoft.com/office/drawing/2014/main" id="{CEA5D83F-CD7C-E365-A891-86D885D03B8F}"/>
              </a:ext>
            </a:extLst>
          </p:cNvPr>
          <p:cNvSpPr>
            <a:spLocks noGrp="1"/>
          </p:cNvSpPr>
          <p:nvPr>
            <p:ph idx="14"/>
          </p:nvPr>
        </p:nvSpPr>
        <p:spPr>
          <a:xfrm>
            <a:off x="7178722" y="2753388"/>
            <a:ext cx="3630306" cy="3415400"/>
          </a:xfrm>
        </p:spPr>
        <p:txBody>
          <a:bodyPr anchor="t">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Tree>
    <p:extLst>
      <p:ext uri="{BB962C8B-B14F-4D97-AF65-F5344CB8AC3E}">
        <p14:creationId xmlns:p14="http://schemas.microsoft.com/office/powerpoint/2010/main" val="3040946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ONTEN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483357" y="1119117"/>
            <a:ext cx="8510518" cy="1542196"/>
          </a:xfrm>
        </p:spPr>
        <p:txBody>
          <a:bodyPr anchor="b">
            <a:noAutofit/>
          </a:bodyPr>
          <a:lstStyle>
            <a:lvl1pPr algn="l">
              <a:defRPr sz="4000" b="1" i="0" spc="100" baseline="0">
                <a:solidFill>
                  <a:schemeClr val="accent1"/>
                </a:solidFill>
                <a:latin typeface="AvenirNext LT Pro Regular" panose="020B0504020202020204" pitchFamily="34" charset="77"/>
              </a:defRPr>
            </a:lvl1pPr>
          </a:lstStyle>
          <a:p>
            <a:r>
              <a:rPr lang="en-US" dirty="0"/>
              <a:t>CLICK TO EDIT MASTER TITLE GOES HERE LOREM IPSUM</a:t>
            </a:r>
          </a:p>
        </p:txBody>
      </p:sp>
      <p:sp>
        <p:nvSpPr>
          <p:cNvPr id="13" name="Content Placeholder 2">
            <a:extLst>
              <a:ext uri="{FF2B5EF4-FFF2-40B4-BE49-F238E27FC236}">
                <a16:creationId xmlns:a16="http://schemas.microsoft.com/office/drawing/2014/main" id="{D37ACCB9-353C-EADA-BD4D-DB6F932C48FD}"/>
              </a:ext>
            </a:extLst>
          </p:cNvPr>
          <p:cNvSpPr>
            <a:spLocks noGrp="1"/>
          </p:cNvSpPr>
          <p:nvPr>
            <p:ph idx="10"/>
          </p:nvPr>
        </p:nvSpPr>
        <p:spPr>
          <a:xfrm>
            <a:off x="3425587" y="2753388"/>
            <a:ext cx="3630306" cy="3415400"/>
          </a:xfrm>
        </p:spPr>
        <p:txBody>
          <a:bodyPr anchor="t">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2"/>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C9ABDEB8-D0C2-EA8E-A10E-AC3BE1B3D071}"/>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tx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Slide Number Placeholder 5">
            <a:extLst>
              <a:ext uri="{FF2B5EF4-FFF2-40B4-BE49-F238E27FC236}">
                <a16:creationId xmlns:a16="http://schemas.microsoft.com/office/drawing/2014/main" id="{1E8D3E91-D789-7833-907F-F8432B795DD4}"/>
              </a:ext>
            </a:extLst>
          </p:cNvPr>
          <p:cNvSpPr>
            <a:spLocks noGrp="1"/>
          </p:cNvSpPr>
          <p:nvPr>
            <p:ph type="sldNum" sz="quarter" idx="12"/>
          </p:nvPr>
        </p:nvSpPr>
        <p:spPr>
          <a:xfrm>
            <a:off x="9308892" y="6356350"/>
            <a:ext cx="2743200" cy="365125"/>
          </a:xfrm>
        </p:spPr>
        <p:txBody>
          <a:bodyPr anchor="b"/>
          <a:lstStyle>
            <a:lvl1pPr>
              <a:defRPr sz="1000">
                <a:solidFill>
                  <a:schemeClr val="tx1"/>
                </a:solidFill>
              </a:defRPr>
            </a:lvl1pPr>
          </a:lstStyle>
          <a:p>
            <a:fld id="{F8382791-EB99-1640-9F8C-A2121B4EA1BA}" type="slidenum">
              <a:rPr lang="en-US" smtClean="0"/>
              <a:pPr/>
              <a:t>‹#›</a:t>
            </a:fld>
            <a:endParaRPr lang="en-US" dirty="0"/>
          </a:p>
        </p:txBody>
      </p:sp>
      <p:sp>
        <p:nvSpPr>
          <p:cNvPr id="18" name="Content Placeholder 2">
            <a:extLst>
              <a:ext uri="{FF2B5EF4-FFF2-40B4-BE49-F238E27FC236}">
                <a16:creationId xmlns:a16="http://schemas.microsoft.com/office/drawing/2014/main" id="{CEA5D83F-CD7C-E365-A891-86D885D03B8F}"/>
              </a:ext>
            </a:extLst>
          </p:cNvPr>
          <p:cNvSpPr>
            <a:spLocks noGrp="1"/>
          </p:cNvSpPr>
          <p:nvPr>
            <p:ph idx="14"/>
          </p:nvPr>
        </p:nvSpPr>
        <p:spPr>
          <a:xfrm>
            <a:off x="7178722" y="2753388"/>
            <a:ext cx="3630306" cy="3415400"/>
          </a:xfrm>
        </p:spPr>
        <p:txBody>
          <a:bodyPr anchor="t">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Tree>
    <p:extLst>
      <p:ext uri="{BB962C8B-B14F-4D97-AF65-F5344CB8AC3E}">
        <p14:creationId xmlns:p14="http://schemas.microsoft.com/office/powerpoint/2010/main" val="3014630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E3A9FC-E00A-6710-6318-5BDB295FD6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A0B6B23-3A58-0246-B069-2C6A12EBEF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9F2567A-3554-D2AA-3757-05201A80B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venirNext LT Pro Regular" panose="020B0504020202020204" pitchFamily="34" charset="77"/>
              </a:defRPr>
            </a:lvl1pPr>
          </a:lstStyle>
          <a:p>
            <a:fld id="{E56357CB-4BC2-7F4F-8E2E-98B51890B684}" type="datetimeFigureOut">
              <a:rPr lang="en-US" smtClean="0"/>
              <a:pPr/>
              <a:t>11/19/2024</a:t>
            </a:fld>
            <a:endParaRPr lang="en-US" dirty="0"/>
          </a:p>
        </p:txBody>
      </p:sp>
      <p:sp>
        <p:nvSpPr>
          <p:cNvPr id="5" name="Footer Placeholder 4">
            <a:extLst>
              <a:ext uri="{FF2B5EF4-FFF2-40B4-BE49-F238E27FC236}">
                <a16:creationId xmlns:a16="http://schemas.microsoft.com/office/drawing/2014/main" id="{45960BD0-2F6B-1F77-3CA0-79B084283B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venirNext LT Pro Regular" panose="020B0504020202020204" pitchFamily="34" charset="77"/>
              </a:defRPr>
            </a:lvl1pPr>
          </a:lstStyle>
          <a:p>
            <a:endParaRPr lang="en-US" dirty="0"/>
          </a:p>
        </p:txBody>
      </p:sp>
      <p:sp>
        <p:nvSpPr>
          <p:cNvPr id="6" name="Slide Number Placeholder 5">
            <a:extLst>
              <a:ext uri="{FF2B5EF4-FFF2-40B4-BE49-F238E27FC236}">
                <a16:creationId xmlns:a16="http://schemas.microsoft.com/office/drawing/2014/main" id="{DC724042-B6E7-8D45-5815-95BA9587D3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venirNext LT Pro Regular" panose="020B0504020202020204" pitchFamily="34" charset="77"/>
              </a:defRPr>
            </a:lvl1pPr>
          </a:lstStyle>
          <a:p>
            <a:fld id="{F8382791-EB99-1640-9F8C-A2121B4EA1BA}" type="slidenum">
              <a:rPr lang="en-US" smtClean="0"/>
              <a:pPr/>
              <a:t>‹#›</a:t>
            </a:fld>
            <a:endParaRPr lang="en-US" dirty="0"/>
          </a:p>
        </p:txBody>
      </p:sp>
    </p:spTree>
    <p:extLst>
      <p:ext uri="{BB962C8B-B14F-4D97-AF65-F5344CB8AC3E}">
        <p14:creationId xmlns:p14="http://schemas.microsoft.com/office/powerpoint/2010/main" val="367328895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4" r:id="rId4"/>
    <p:sldLayoutId id="2147483655" r:id="rId5"/>
    <p:sldLayoutId id="2147483656" r:id="rId6"/>
    <p:sldLayoutId id="2147483668" r:id="rId7"/>
    <p:sldLayoutId id="2147483658" r:id="rId8"/>
    <p:sldLayoutId id="2147483659" r:id="rId9"/>
    <p:sldLayoutId id="2147483663" r:id="rId10"/>
    <p:sldLayoutId id="2147483662" r:id="rId11"/>
    <p:sldLayoutId id="2147483650" r:id="rId12"/>
    <p:sldLayoutId id="2147483660" r:id="rId13"/>
    <p:sldLayoutId id="2147483661" r:id="rId14"/>
    <p:sldLayoutId id="2147483657" r:id="rId15"/>
    <p:sldLayoutId id="2147483669" r:id="rId16"/>
    <p:sldLayoutId id="2147483670" r:id="rId17"/>
    <p:sldLayoutId id="2147483664" r:id="rId18"/>
    <p:sldLayoutId id="2147483666" r:id="rId19"/>
    <p:sldLayoutId id="2147483667" r:id="rId20"/>
  </p:sldLayoutIdLst>
  <p:txStyles>
    <p:titleStyle>
      <a:lvl1pPr algn="l" defTabSz="914400" rtl="0" eaLnBrk="1" latinLnBrk="0" hangingPunct="1">
        <a:lnSpc>
          <a:spcPct val="90000"/>
        </a:lnSpc>
        <a:spcBef>
          <a:spcPct val="0"/>
        </a:spcBef>
        <a:buNone/>
        <a:defRPr sz="4400" b="0" i="0" kern="1200">
          <a:solidFill>
            <a:schemeClr val="tx1"/>
          </a:solidFill>
          <a:latin typeface="AvenirNext LT Pro Regular" panose="020B05040202020202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venirNext LT Pro Regular"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venirNext LT Pro Regular"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venirNext LT Pro Regular"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Next LT Pro Regular"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hyperlink" Target="https://www.asbog.org/candidates/candidates.html" TargetMode="External"/><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hyperlink" Target="mailto:registrations@isoqualaitytesting.com" TargetMode="External"/><Relationship Id="rId2" Type="http://schemas.openxmlformats.org/officeDocument/2006/relationships/image" Target="../media/image18.jpeg"/><Relationship Id="rId1" Type="http://schemas.openxmlformats.org/officeDocument/2006/relationships/slideLayout" Target="../slideLayouts/slideLayout12.xml"/><Relationship Id="rId4" Type="http://schemas.openxmlformats.org/officeDocument/2006/relationships/hyperlink" Target="http://www.iqttesting.com/"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6EB46-3875-1CAE-6ACA-21A00E32F406}"/>
              </a:ext>
            </a:extLst>
          </p:cNvPr>
          <p:cNvSpPr>
            <a:spLocks noGrp="1"/>
          </p:cNvSpPr>
          <p:nvPr>
            <p:ph type="ctrTitle"/>
          </p:nvPr>
        </p:nvSpPr>
        <p:spPr>
          <a:xfrm>
            <a:off x="105879" y="3319272"/>
            <a:ext cx="9692640" cy="2341483"/>
          </a:xfrm>
        </p:spPr>
        <p:txBody>
          <a:bodyPr anchor="ctr" anchorCtr="0">
            <a:normAutofit/>
          </a:bodyPr>
          <a:lstStyle/>
          <a:p>
            <a:r>
              <a:rPr lang="en-US" sz="2500" dirty="0"/>
              <a:t>IMPORTANT NOTES: </a:t>
            </a:r>
            <a:br>
              <a:rPr lang="en-US" sz="2500" dirty="0"/>
            </a:br>
            <a:br>
              <a:rPr lang="en-US" sz="2500" dirty="0"/>
            </a:br>
            <a:r>
              <a:rPr lang="en-US" sz="2500" dirty="0"/>
              <a:t>- Slides are in no particular order</a:t>
            </a:r>
            <a:br>
              <a:rPr lang="en-US" sz="2500" dirty="0"/>
            </a:br>
            <a:r>
              <a:rPr lang="en-US" sz="2500" dirty="0"/>
              <a:t>- Modify as needed for your specific audience or state</a:t>
            </a:r>
            <a:br>
              <a:rPr lang="en-US" sz="2500" dirty="0"/>
            </a:br>
            <a:r>
              <a:rPr lang="en-US" sz="2500" dirty="0"/>
              <a:t>- Combine with slides from the core ASBOG presentation</a:t>
            </a:r>
          </a:p>
        </p:txBody>
      </p:sp>
      <p:sp>
        <p:nvSpPr>
          <p:cNvPr id="5" name="Text Placeholder 7">
            <a:extLst>
              <a:ext uri="{FF2B5EF4-FFF2-40B4-BE49-F238E27FC236}">
                <a16:creationId xmlns:a16="http://schemas.microsoft.com/office/drawing/2014/main" id="{5AB74B19-117D-C26A-6F53-0C42312378D6}"/>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fld id="{1786393E-6296-424F-AF36-5074ECBA9143}" type="slidenum">
              <a:rPr lang="en-US" smtClean="0"/>
              <a:t>1</a:t>
            </a:fld>
            <a:endParaRPr lang="en-US" dirty="0"/>
          </a:p>
        </p:txBody>
      </p:sp>
    </p:spTree>
    <p:extLst>
      <p:ext uri="{BB962C8B-B14F-4D97-AF65-F5344CB8AC3E}">
        <p14:creationId xmlns:p14="http://schemas.microsoft.com/office/powerpoint/2010/main" val="4230133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A7973-A097-EA69-CC3B-3C80180BD1E7}"/>
              </a:ext>
            </a:extLst>
          </p:cNvPr>
          <p:cNvSpPr>
            <a:spLocks noGrp="1"/>
          </p:cNvSpPr>
          <p:nvPr>
            <p:ph type="title"/>
          </p:nvPr>
        </p:nvSpPr>
        <p:spPr/>
        <p:txBody>
          <a:bodyPr/>
          <a:lstStyle/>
          <a:p>
            <a:r>
              <a:rPr lang="en-US" dirty="0"/>
              <a:t>Exam Validity and Scoring</a:t>
            </a:r>
          </a:p>
        </p:txBody>
      </p:sp>
      <p:sp>
        <p:nvSpPr>
          <p:cNvPr id="4" name="Content Placeholder 3">
            <a:extLst>
              <a:ext uri="{FF2B5EF4-FFF2-40B4-BE49-F238E27FC236}">
                <a16:creationId xmlns:a16="http://schemas.microsoft.com/office/drawing/2014/main" id="{6D394B04-B98A-412F-94E8-2020F67A6E65}"/>
              </a:ext>
            </a:extLst>
          </p:cNvPr>
          <p:cNvSpPr>
            <a:spLocks noGrp="1"/>
          </p:cNvSpPr>
          <p:nvPr>
            <p:ph idx="14"/>
          </p:nvPr>
        </p:nvSpPr>
        <p:spPr>
          <a:xfrm>
            <a:off x="6096000" y="2961564"/>
            <a:ext cx="5612643" cy="3323733"/>
          </a:xfrm>
        </p:spPr>
        <p:txBody>
          <a:bodyPr>
            <a:normAutofit fontScale="85000" lnSpcReduction="20000"/>
          </a:bodyPr>
          <a:lstStyle/>
          <a:p>
            <a:r>
              <a:rPr lang="en-US" sz="1600" dirty="0"/>
              <a:t>Designed to maximize fairness and quality</a:t>
            </a:r>
          </a:p>
          <a:p>
            <a:r>
              <a:rPr lang="en-US" sz="1600" dirty="0"/>
              <a:t>Exam questions are subjected to a minimum of four peer reviews</a:t>
            </a:r>
          </a:p>
          <a:p>
            <a:r>
              <a:rPr lang="en-US" sz="1600" dirty="0"/>
              <a:t>Credit is given for each correct answer, while no points are given for an incorrect response</a:t>
            </a:r>
          </a:p>
          <a:p>
            <a:r>
              <a:rPr lang="en-US" sz="1600" dirty="0"/>
              <a:t>ASBOG does not use a “fixed-percentage” passing scores and dies not grade on the curve</a:t>
            </a:r>
          </a:p>
          <a:p>
            <a:r>
              <a:rPr lang="en-US" sz="1600" dirty="0"/>
              <a:t>After each exam, a Council of Examiners comprised of Subject Matter Experts independently considers the performance, validity, and test taker comments for every question before the scores are finalized and issued to the state boards </a:t>
            </a:r>
          </a:p>
          <a:p>
            <a:r>
              <a:rPr lang="en-US" sz="1600" dirty="0"/>
              <a:t>Passing scores are adjusted based on the difficulty level of each question, so that candidates have the same possibility of passing any version of the exam</a:t>
            </a:r>
          </a:p>
          <a:p>
            <a:r>
              <a:rPr lang="en-US" sz="1600" dirty="0"/>
              <a:t>Manual regrades or proctored reviews are available, depending on your state board’s discretion and mandates</a:t>
            </a:r>
          </a:p>
          <a:p>
            <a:endParaRPr lang="en-US" sz="1600" dirty="0"/>
          </a:p>
        </p:txBody>
      </p:sp>
      <p:sp>
        <p:nvSpPr>
          <p:cNvPr id="5" name="Text Placeholder 7">
            <a:extLst>
              <a:ext uri="{FF2B5EF4-FFF2-40B4-BE49-F238E27FC236}">
                <a16:creationId xmlns:a16="http://schemas.microsoft.com/office/drawing/2014/main" id="{EEAE0189-81F6-C139-BCEE-FE91CC06D716}"/>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fld id="{1786393E-6296-424F-AF36-5074ECBA9143}" type="slidenum">
              <a:rPr lang="en-US" smtClean="0">
                <a:solidFill>
                  <a:schemeClr val="tx1"/>
                </a:solidFill>
              </a:rPr>
              <a:t>10</a:t>
            </a:fld>
            <a:endParaRPr lang="en-US" dirty="0">
              <a:solidFill>
                <a:schemeClr val="tx1"/>
              </a:solidFill>
            </a:endParaRPr>
          </a:p>
        </p:txBody>
      </p:sp>
      <p:pic>
        <p:nvPicPr>
          <p:cNvPr id="6" name="Picture 5">
            <a:extLst>
              <a:ext uri="{FF2B5EF4-FFF2-40B4-BE49-F238E27FC236}">
                <a16:creationId xmlns:a16="http://schemas.microsoft.com/office/drawing/2014/main" id="{BE9E6425-AF66-FA84-6E39-3BA5A01CE0F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05878" y="3301465"/>
            <a:ext cx="5846840" cy="2071658"/>
          </a:xfrm>
          <a:prstGeom prst="rect">
            <a:avLst/>
          </a:prstGeom>
        </p:spPr>
      </p:pic>
    </p:spTree>
    <p:extLst>
      <p:ext uri="{BB962C8B-B14F-4D97-AF65-F5344CB8AC3E}">
        <p14:creationId xmlns:p14="http://schemas.microsoft.com/office/powerpoint/2010/main" val="3942968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A7973-A097-EA69-CC3B-3C80180BD1E7}"/>
              </a:ext>
            </a:extLst>
          </p:cNvPr>
          <p:cNvSpPr>
            <a:spLocks noGrp="1"/>
          </p:cNvSpPr>
          <p:nvPr>
            <p:ph type="title"/>
          </p:nvPr>
        </p:nvSpPr>
        <p:spPr/>
        <p:txBody>
          <a:bodyPr/>
          <a:lstStyle/>
          <a:p>
            <a:r>
              <a:rPr lang="en-US" dirty="0"/>
              <a:t>Exam Results</a:t>
            </a:r>
          </a:p>
        </p:txBody>
      </p:sp>
      <p:sp>
        <p:nvSpPr>
          <p:cNvPr id="4" name="Content Placeholder 3">
            <a:extLst>
              <a:ext uri="{FF2B5EF4-FFF2-40B4-BE49-F238E27FC236}">
                <a16:creationId xmlns:a16="http://schemas.microsoft.com/office/drawing/2014/main" id="{6D394B04-B98A-412F-94E8-2020F67A6E65}"/>
              </a:ext>
            </a:extLst>
          </p:cNvPr>
          <p:cNvSpPr>
            <a:spLocks noGrp="1"/>
          </p:cNvSpPr>
          <p:nvPr>
            <p:ph idx="14"/>
          </p:nvPr>
        </p:nvSpPr>
        <p:spPr/>
        <p:txBody>
          <a:bodyPr>
            <a:normAutofit/>
          </a:bodyPr>
          <a:lstStyle/>
          <a:p>
            <a:r>
              <a:rPr lang="en-US" sz="1600" dirty="0"/>
              <a:t>Results are available within 60 days of taking the exam.</a:t>
            </a:r>
          </a:p>
          <a:p>
            <a:r>
              <a:rPr lang="en-US" sz="1600" dirty="0"/>
              <a:t>You will receive an email from Prometric/or your state geology board indicating a PASS or FAIL.</a:t>
            </a:r>
          </a:p>
          <a:p>
            <a:r>
              <a:rPr lang="en-US" sz="1600" dirty="0"/>
              <a:t>Your state board will determine if any additional information regarding exam results will be provided to you. </a:t>
            </a:r>
          </a:p>
          <a:p>
            <a:r>
              <a:rPr lang="en-US" sz="1600" dirty="0"/>
              <a:t>ASBOG and Prometric will not provide/cannot provide any additional exam information.</a:t>
            </a:r>
          </a:p>
        </p:txBody>
      </p:sp>
      <p:sp>
        <p:nvSpPr>
          <p:cNvPr id="5" name="Text Placeholder 7">
            <a:extLst>
              <a:ext uri="{FF2B5EF4-FFF2-40B4-BE49-F238E27FC236}">
                <a16:creationId xmlns:a16="http://schemas.microsoft.com/office/drawing/2014/main" id="{EEAE0189-81F6-C139-BCEE-FE91CC06D716}"/>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fld id="{1786393E-6296-424F-AF36-5074ECBA9143}" type="slidenum">
              <a:rPr lang="en-US" smtClean="0">
                <a:solidFill>
                  <a:schemeClr val="tx1"/>
                </a:solidFill>
              </a:rPr>
              <a:t>11</a:t>
            </a:fld>
            <a:endParaRPr lang="en-US" dirty="0">
              <a:solidFill>
                <a:schemeClr val="tx1"/>
              </a:solidFill>
            </a:endParaRPr>
          </a:p>
        </p:txBody>
      </p:sp>
    </p:spTree>
    <p:extLst>
      <p:ext uri="{BB962C8B-B14F-4D97-AF65-F5344CB8AC3E}">
        <p14:creationId xmlns:p14="http://schemas.microsoft.com/office/powerpoint/2010/main" val="3784571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4" name="Picture 3" descr="A diagram of pie charts&#10;&#10;Description automatically generated with medium confidence">
            <a:extLst>
              <a:ext uri="{FF2B5EF4-FFF2-40B4-BE49-F238E27FC236}">
                <a16:creationId xmlns:a16="http://schemas.microsoft.com/office/drawing/2014/main" id="{60322918-5BDB-27FF-4A81-46016A8B93CF}"/>
              </a:ext>
            </a:extLst>
          </p:cNvPr>
          <p:cNvPicPr>
            <a:picLocks noChangeAspect="1"/>
          </p:cNvPicPr>
          <p:nvPr/>
        </p:nvPicPr>
        <p:blipFill rotWithShape="1">
          <a:blip r:embed="rId2" cstate="print">
            <a:alphaModFix/>
            <a:extLst>
              <a:ext uri="{28A0092B-C50C-407E-A947-70E740481C1C}">
                <a14:useLocalDpi xmlns:a14="http://schemas.microsoft.com/office/drawing/2010/main"/>
              </a:ext>
            </a:extLst>
          </a:blip>
          <a:srcRect b="-1"/>
          <a:stretch/>
        </p:blipFill>
        <p:spPr>
          <a:xfrm>
            <a:off x="4547937" y="-5"/>
            <a:ext cx="7644062" cy="3681406"/>
          </a:xfrm>
          <a:prstGeom prst="rect">
            <a:avLst/>
          </a:prstGeom>
        </p:spPr>
      </p:pic>
      <p:sp>
        <p:nvSpPr>
          <p:cNvPr id="14" name="Rectangle 13">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Content Placeholder 6" descr="A close-up of a list&#10;&#10;Description automatically generated">
            <a:extLst>
              <a:ext uri="{FF2B5EF4-FFF2-40B4-BE49-F238E27FC236}">
                <a16:creationId xmlns:a16="http://schemas.microsoft.com/office/drawing/2014/main" id="{F37B821A-CED1-BE05-882B-A655DFCE9E80}"/>
              </a:ext>
            </a:extLst>
          </p:cNvPr>
          <p:cNvPicPr>
            <a:picLocks noGrp="1" noChangeAspect="1"/>
          </p:cNvPicPr>
          <p:nvPr>
            <p:ph idx="10"/>
          </p:nvPr>
        </p:nvPicPr>
        <p:blipFill rotWithShape="1">
          <a:blip r:embed="rId3" cstate="print">
            <a:extLst>
              <a:ext uri="{28A0092B-C50C-407E-A947-70E740481C1C}">
                <a14:useLocalDpi xmlns:a14="http://schemas.microsoft.com/office/drawing/2010/main"/>
              </a:ext>
            </a:extLst>
          </a:blip>
          <a:srcRect/>
          <a:stretch/>
        </p:blipFill>
        <p:spPr>
          <a:xfrm>
            <a:off x="4547938" y="3681409"/>
            <a:ext cx="7644062" cy="3176595"/>
          </a:xfrm>
          <a:prstGeom prst="rect">
            <a:avLst/>
          </a:prstGeom>
        </p:spPr>
      </p:pic>
      <p:sp>
        <p:nvSpPr>
          <p:cNvPr id="2" name="Title 1">
            <a:extLst>
              <a:ext uri="{FF2B5EF4-FFF2-40B4-BE49-F238E27FC236}">
                <a16:creationId xmlns:a16="http://schemas.microsoft.com/office/drawing/2014/main" id="{9726819E-773F-F4C9-D5C4-2A206EC2A6B0}"/>
              </a:ext>
            </a:extLst>
          </p:cNvPr>
          <p:cNvSpPr>
            <a:spLocks noGrp="1"/>
          </p:cNvSpPr>
          <p:nvPr>
            <p:ph type="title"/>
          </p:nvPr>
        </p:nvSpPr>
        <p:spPr>
          <a:xfrm>
            <a:off x="838200" y="1115219"/>
            <a:ext cx="5395912" cy="2387600"/>
          </a:xfrm>
        </p:spPr>
        <p:txBody>
          <a:bodyPr vert="horz" lIns="91440" tIns="45720" rIns="91440" bIns="45720" rtlCol="0" anchor="b">
            <a:normAutofit/>
          </a:bodyPr>
          <a:lstStyle/>
          <a:p>
            <a:r>
              <a:rPr lang="en-US" sz="5000" kern="1200">
                <a:solidFill>
                  <a:schemeClr val="bg1"/>
                </a:solidFill>
                <a:latin typeface="+mj-lt"/>
                <a:ea typeface="+mj-ea"/>
                <a:cs typeface="+mj-cs"/>
              </a:rPr>
              <a:t>Exam Domains: Question Topics</a:t>
            </a:r>
          </a:p>
        </p:txBody>
      </p:sp>
      <p:sp>
        <p:nvSpPr>
          <p:cNvPr id="6" name="Text Placeholder 7">
            <a:extLst>
              <a:ext uri="{FF2B5EF4-FFF2-40B4-BE49-F238E27FC236}">
                <a16:creationId xmlns:a16="http://schemas.microsoft.com/office/drawing/2014/main" id="{B46429E7-A30B-A018-1240-7BCF941B4594}"/>
              </a:ext>
            </a:extLst>
          </p:cNvPr>
          <p:cNvSpPr txBox="1">
            <a:spLocks/>
          </p:cNvSpPr>
          <p:nvPr/>
        </p:nvSpPr>
        <p:spPr>
          <a:xfrm>
            <a:off x="0" y="0"/>
            <a:ext cx="5395912" cy="16557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1786393E-6296-424F-AF36-5074ECBA9143}" type="slidenum">
              <a:rPr kumimoji="0" lang="en-US" sz="20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12</a:t>
            </a:fld>
            <a:endParaRPr kumimoji="0" lang="en-US" sz="2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6CD2D0A5-9AC5-F53D-A023-5F588DD561FE}"/>
              </a:ext>
            </a:extLst>
          </p:cNvPr>
          <p:cNvSpPr/>
          <p:nvPr/>
        </p:nvSpPr>
        <p:spPr>
          <a:xfrm>
            <a:off x="10371984" y="4100423"/>
            <a:ext cx="1820016" cy="337762"/>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EC9EAAF6-1A1C-E631-56B3-0C37B0BADEA0}"/>
              </a:ext>
            </a:extLst>
          </p:cNvPr>
          <p:cNvSpPr/>
          <p:nvPr/>
        </p:nvSpPr>
        <p:spPr>
          <a:xfrm>
            <a:off x="11396545" y="5598722"/>
            <a:ext cx="795453" cy="924741"/>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3B7BF29-6DD9-098D-89DC-2584195A5ED1}"/>
              </a:ext>
            </a:extLst>
          </p:cNvPr>
          <p:cNvSpPr/>
          <p:nvPr/>
        </p:nvSpPr>
        <p:spPr>
          <a:xfrm>
            <a:off x="10371983" y="4438185"/>
            <a:ext cx="1024559" cy="1795345"/>
          </a:xfrm>
          <a:prstGeom prst="rect">
            <a:avLst/>
          </a:prstGeom>
          <a:solidFill>
            <a:srgbClr val="92D05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6C893B1F-2783-C9B4-06E4-1C1C8289B577}"/>
              </a:ext>
            </a:extLst>
          </p:cNvPr>
          <p:cNvSpPr/>
          <p:nvPr/>
        </p:nvSpPr>
        <p:spPr>
          <a:xfrm>
            <a:off x="11396547" y="4438177"/>
            <a:ext cx="795453" cy="1160541"/>
          </a:xfrm>
          <a:prstGeom prst="rect">
            <a:avLst/>
          </a:prstGeom>
          <a:solidFill>
            <a:srgbClr val="00B0F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77D69369-CB5B-A86B-26AC-5A647D2C1D39}"/>
              </a:ext>
            </a:extLst>
          </p:cNvPr>
          <p:cNvSpPr/>
          <p:nvPr/>
        </p:nvSpPr>
        <p:spPr>
          <a:xfrm>
            <a:off x="10371978" y="6233530"/>
            <a:ext cx="1024559" cy="289933"/>
          </a:xfrm>
          <a:prstGeom prst="rect">
            <a:avLst/>
          </a:prstGeom>
          <a:solidFill>
            <a:srgbClr val="00B0F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32AD059F-05AC-98E2-0A42-9A0637A3B670}"/>
              </a:ext>
            </a:extLst>
          </p:cNvPr>
          <p:cNvSpPr txBox="1"/>
          <p:nvPr/>
        </p:nvSpPr>
        <p:spPr>
          <a:xfrm>
            <a:off x="601306" y="3842242"/>
            <a:ext cx="3946628" cy="2031325"/>
          </a:xfrm>
          <a:prstGeom prst="rect">
            <a:avLst/>
          </a:prstGeom>
          <a:noFill/>
        </p:spPr>
        <p:txBody>
          <a:bodyPr wrap="square">
            <a:spAutoFit/>
          </a:bodyPr>
          <a:lstStyle/>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General and Field Geology is important to both exams</a:t>
            </a:r>
          </a:p>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Fundamentals exam is more balanced by domain</a:t>
            </a:r>
          </a:p>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Practice exam is more weighted toward engineering, environmental, and economic geology</a:t>
            </a:r>
          </a:p>
        </p:txBody>
      </p:sp>
    </p:spTree>
    <p:extLst>
      <p:ext uri="{BB962C8B-B14F-4D97-AF65-F5344CB8AC3E}">
        <p14:creationId xmlns:p14="http://schemas.microsoft.com/office/powerpoint/2010/main" val="2403960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DB3E915-3FE1-D6E3-3021-D02D7E560541}"/>
              </a:ext>
            </a:extLst>
          </p:cNvPr>
          <p:cNvPicPr>
            <a:picLocks noChangeAspect="1"/>
          </p:cNvPicPr>
          <p:nvPr/>
        </p:nvPicPr>
        <p:blipFill>
          <a:blip r:embed="rId2"/>
          <a:stretch>
            <a:fillRect/>
          </a:stretch>
        </p:blipFill>
        <p:spPr>
          <a:xfrm>
            <a:off x="1449267" y="707729"/>
            <a:ext cx="3787500" cy="5464471"/>
          </a:xfrm>
          <a:prstGeom prst="rect">
            <a:avLst/>
          </a:prstGeom>
        </p:spPr>
      </p:pic>
      <p:sp>
        <p:nvSpPr>
          <p:cNvPr id="2" name="Title 1">
            <a:extLst>
              <a:ext uri="{FF2B5EF4-FFF2-40B4-BE49-F238E27FC236}">
                <a16:creationId xmlns:a16="http://schemas.microsoft.com/office/drawing/2014/main" id="{9EBDBB88-394A-2C9C-DB06-DFBD6A2E0B91}"/>
              </a:ext>
            </a:extLst>
          </p:cNvPr>
          <p:cNvSpPr>
            <a:spLocks noGrp="1"/>
          </p:cNvSpPr>
          <p:nvPr>
            <p:ph type="title"/>
          </p:nvPr>
        </p:nvSpPr>
        <p:spPr>
          <a:xfrm>
            <a:off x="0" y="199675"/>
            <a:ext cx="7896368" cy="498345"/>
          </a:xfrm>
        </p:spPr>
        <p:txBody>
          <a:bodyPr/>
          <a:lstStyle/>
          <a:p>
            <a:r>
              <a:rPr lang="en-US" dirty="0"/>
              <a:t>Additional Resources</a:t>
            </a:r>
          </a:p>
        </p:txBody>
      </p:sp>
      <p:sp>
        <p:nvSpPr>
          <p:cNvPr id="4" name="Text Placeholder 3">
            <a:extLst>
              <a:ext uri="{FF2B5EF4-FFF2-40B4-BE49-F238E27FC236}">
                <a16:creationId xmlns:a16="http://schemas.microsoft.com/office/drawing/2014/main" id="{E0B64FE6-B7CD-E86A-CF37-13B494A572FC}"/>
              </a:ext>
            </a:extLst>
          </p:cNvPr>
          <p:cNvSpPr>
            <a:spLocks noGrp="1"/>
          </p:cNvSpPr>
          <p:nvPr>
            <p:ph type="body" sz="quarter" idx="13"/>
          </p:nvPr>
        </p:nvSpPr>
        <p:spPr/>
        <p:txBody>
          <a:bodyPr/>
          <a:lstStyle/>
          <a:p>
            <a:endParaRPr lang="en-US"/>
          </a:p>
        </p:txBody>
      </p:sp>
      <p:sp>
        <p:nvSpPr>
          <p:cNvPr id="6" name="Text Placeholder 7">
            <a:extLst>
              <a:ext uri="{FF2B5EF4-FFF2-40B4-BE49-F238E27FC236}">
                <a16:creationId xmlns:a16="http://schemas.microsoft.com/office/drawing/2014/main" id="{398FD7F2-6BE8-3F9B-946F-6D87C2F7D2B3}"/>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fld id="{1786393E-6296-424F-AF36-5074ECBA9143}" type="slidenum">
              <a:rPr lang="en-US" smtClean="0">
                <a:solidFill>
                  <a:schemeClr val="tx1"/>
                </a:solidFill>
              </a:rPr>
              <a:t>13</a:t>
            </a:fld>
            <a:endParaRPr lang="en-US" dirty="0">
              <a:solidFill>
                <a:schemeClr val="tx1"/>
              </a:solidFill>
            </a:endParaRPr>
          </a:p>
        </p:txBody>
      </p:sp>
      <p:sp>
        <p:nvSpPr>
          <p:cNvPr id="8" name="Content Placeholder 7">
            <a:extLst>
              <a:ext uri="{FF2B5EF4-FFF2-40B4-BE49-F238E27FC236}">
                <a16:creationId xmlns:a16="http://schemas.microsoft.com/office/drawing/2014/main" id="{A55539C6-E749-0A75-A490-6FC9FFD3B667}"/>
              </a:ext>
            </a:extLst>
          </p:cNvPr>
          <p:cNvSpPr>
            <a:spLocks noGrp="1"/>
          </p:cNvSpPr>
          <p:nvPr>
            <p:ph idx="14"/>
          </p:nvPr>
        </p:nvSpPr>
        <p:spPr>
          <a:xfrm>
            <a:off x="3343017" y="3641291"/>
            <a:ext cx="8464670" cy="851196"/>
          </a:xfrm>
        </p:spPr>
        <p:txBody>
          <a:bodyPr>
            <a:normAutofit/>
          </a:bodyPr>
          <a:lstStyle/>
          <a:p>
            <a:pPr marL="285750" indent="-285750">
              <a:buFont typeface="Arial" panose="020B0604020202020204" pitchFamily="34" charset="0"/>
              <a:buChar char="•"/>
            </a:pPr>
            <a:r>
              <a:rPr lang="en-US" sz="1800" dirty="0">
                <a:latin typeface="+mn-lt"/>
              </a:rPr>
              <a:t>ASBOG offers an 8-hour FG prep course! Visit our website to register!</a:t>
            </a:r>
          </a:p>
        </p:txBody>
      </p:sp>
      <p:sp>
        <p:nvSpPr>
          <p:cNvPr id="10" name="TextBox 9">
            <a:extLst>
              <a:ext uri="{FF2B5EF4-FFF2-40B4-BE49-F238E27FC236}">
                <a16:creationId xmlns:a16="http://schemas.microsoft.com/office/drawing/2014/main" id="{7DFD6C11-428A-C87D-3200-74A9374CF26E}"/>
              </a:ext>
            </a:extLst>
          </p:cNvPr>
          <p:cNvSpPr txBox="1"/>
          <p:nvPr/>
        </p:nvSpPr>
        <p:spPr>
          <a:xfrm>
            <a:off x="3343017" y="1635368"/>
            <a:ext cx="8709077" cy="1477328"/>
          </a:xfrm>
          <a:prstGeom prst="rect">
            <a:avLst/>
          </a:prstGeom>
          <a:noFill/>
        </p:spPr>
        <p:txBody>
          <a:bodyPr wrap="square">
            <a:spAutoFit/>
          </a:bodyPr>
          <a:lstStyle/>
          <a:p>
            <a:pPr marL="288925" lvl="2" indent="-285750">
              <a:buFont typeface="Arial" panose="020B0604020202020204" pitchFamily="34" charset="0"/>
              <a:buChar char="•"/>
            </a:pPr>
            <a:r>
              <a:rPr lang="en-US" sz="1800" dirty="0"/>
              <a:t>Download ASBOG’s Candidate handbook</a:t>
            </a:r>
          </a:p>
          <a:p>
            <a:pPr marL="625475" lvl="3" indent="-163513">
              <a:buFont typeface="Arial" panose="020B0604020202020204" pitchFamily="34" charset="0"/>
              <a:buChar char="•"/>
              <a:tabLst>
                <a:tab pos="625475" algn="l"/>
              </a:tabLst>
            </a:pPr>
            <a:r>
              <a:rPr lang="en-US" dirty="0"/>
              <a:t>Includes detailed instructions for exams</a:t>
            </a:r>
          </a:p>
          <a:p>
            <a:pPr marL="625475" lvl="3" indent="-163513">
              <a:buFont typeface="Arial" panose="020B0604020202020204" pitchFamily="34" charset="0"/>
              <a:buChar char="•"/>
              <a:tabLst>
                <a:tab pos="625475" algn="l"/>
              </a:tabLst>
            </a:pPr>
            <a:r>
              <a:rPr lang="en-US" dirty="0"/>
              <a:t>Information on blueprints and topics</a:t>
            </a:r>
          </a:p>
          <a:p>
            <a:pPr marL="625475" lvl="3" indent="-163513">
              <a:buFont typeface="Arial" panose="020B0604020202020204" pitchFamily="34" charset="0"/>
              <a:buChar char="•"/>
              <a:tabLst>
                <a:tab pos="625475" algn="l"/>
              </a:tabLst>
            </a:pPr>
            <a:r>
              <a:rPr lang="en-US" dirty="0"/>
              <a:t>Sample questions</a:t>
            </a:r>
          </a:p>
          <a:p>
            <a:pPr marL="1657350" lvl="3" indent="-285750">
              <a:buFont typeface="Arial" panose="020B0604020202020204" pitchFamily="34" charset="0"/>
              <a:buChar char="•"/>
            </a:pPr>
            <a:endParaRPr lang="en-US" dirty="0"/>
          </a:p>
        </p:txBody>
      </p:sp>
      <p:sp>
        <p:nvSpPr>
          <p:cNvPr id="12" name="TextBox 11">
            <a:extLst>
              <a:ext uri="{FF2B5EF4-FFF2-40B4-BE49-F238E27FC236}">
                <a16:creationId xmlns:a16="http://schemas.microsoft.com/office/drawing/2014/main" id="{5B1AAE47-AE71-7B90-A565-202E4CF6871E}"/>
              </a:ext>
            </a:extLst>
          </p:cNvPr>
          <p:cNvSpPr txBox="1"/>
          <p:nvPr/>
        </p:nvSpPr>
        <p:spPr>
          <a:xfrm>
            <a:off x="3343017" y="5482393"/>
            <a:ext cx="10149173" cy="369332"/>
          </a:xfrm>
          <a:prstGeom prst="rect">
            <a:avLst/>
          </a:prstGeom>
          <a:noFill/>
        </p:spPr>
        <p:txBody>
          <a:bodyPr wrap="square">
            <a:spAutoFit/>
          </a:bodyPr>
          <a:lstStyle/>
          <a:p>
            <a:pPr marL="285750" indent="-285750">
              <a:buFont typeface="Arial" panose="020B0604020202020204" pitchFamily="34" charset="0"/>
              <a:buChar char="•"/>
            </a:pPr>
            <a:r>
              <a:rPr lang="en-US" sz="1800" dirty="0"/>
              <a:t>Visit </a:t>
            </a:r>
            <a:r>
              <a:rPr lang="en-US" sz="1800" dirty="0">
                <a:hlinkClick r:id="rId3">
                  <a:extLst>
                    <a:ext uri="{A12FA001-AC4F-418D-AE19-62706E023703}">
                      <ahyp:hlinkClr xmlns:ahyp="http://schemas.microsoft.com/office/drawing/2018/hyperlinkcolor" val="tx"/>
                    </a:ext>
                  </a:extLst>
                </a:hlinkClick>
              </a:rPr>
              <a:t>Candidate Resources (asbog.org)</a:t>
            </a:r>
            <a:r>
              <a:rPr lang="en-US" sz="1800" dirty="0"/>
              <a:t> for resources on preparing for your exam.</a:t>
            </a:r>
          </a:p>
        </p:txBody>
      </p:sp>
    </p:spTree>
    <p:extLst>
      <p:ext uri="{BB962C8B-B14F-4D97-AF65-F5344CB8AC3E}">
        <p14:creationId xmlns:p14="http://schemas.microsoft.com/office/powerpoint/2010/main" val="1104037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6A325-C083-471A-6482-558104D3916B}"/>
              </a:ext>
            </a:extLst>
          </p:cNvPr>
          <p:cNvSpPr>
            <a:spLocks noGrp="1"/>
          </p:cNvSpPr>
          <p:nvPr>
            <p:ph type="ctrTitle"/>
          </p:nvPr>
        </p:nvSpPr>
        <p:spPr/>
        <p:txBody>
          <a:bodyPr/>
          <a:lstStyle/>
          <a:p>
            <a:r>
              <a:rPr lang="en-US"/>
              <a:t>THANK YOU</a:t>
            </a:r>
            <a:endParaRPr lang="en-US" dirty="0"/>
          </a:p>
        </p:txBody>
      </p:sp>
      <p:pic>
        <p:nvPicPr>
          <p:cNvPr id="4" name="Picture 3">
            <a:extLst>
              <a:ext uri="{FF2B5EF4-FFF2-40B4-BE49-F238E27FC236}">
                <a16:creationId xmlns:a16="http://schemas.microsoft.com/office/drawing/2014/main" id="{C859025B-ADB7-6B1B-B677-6774F354EF37}"/>
              </a:ext>
            </a:extLst>
          </p:cNvPr>
          <p:cNvPicPr>
            <a:picLocks noChangeAspect="1"/>
          </p:cNvPicPr>
          <p:nvPr/>
        </p:nvPicPr>
        <p:blipFill>
          <a:blip r:embed="rId2"/>
          <a:stretch>
            <a:fillRect/>
          </a:stretch>
        </p:blipFill>
        <p:spPr>
          <a:xfrm>
            <a:off x="6928721" y="3538182"/>
            <a:ext cx="3061338" cy="3026015"/>
          </a:xfrm>
          <a:prstGeom prst="rect">
            <a:avLst/>
          </a:prstGeom>
        </p:spPr>
      </p:pic>
      <p:sp>
        <p:nvSpPr>
          <p:cNvPr id="5" name="Title 1">
            <a:extLst>
              <a:ext uri="{FF2B5EF4-FFF2-40B4-BE49-F238E27FC236}">
                <a16:creationId xmlns:a16="http://schemas.microsoft.com/office/drawing/2014/main" id="{6F81B530-0DC6-389D-3AEE-CB135DEE68F5}"/>
              </a:ext>
            </a:extLst>
          </p:cNvPr>
          <p:cNvSpPr txBox="1">
            <a:spLocks/>
          </p:cNvSpPr>
          <p:nvPr/>
        </p:nvSpPr>
        <p:spPr>
          <a:xfrm>
            <a:off x="534649" y="4391077"/>
            <a:ext cx="10217202" cy="105532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600" b="1" i="0" kern="1200" spc="70" baseline="0">
                <a:solidFill>
                  <a:schemeClr val="tx1"/>
                </a:solidFill>
                <a:latin typeface="AvenirNext LT Pro Regular" panose="020B0504020202020204" pitchFamily="34" charset="77"/>
                <a:ea typeface="+mj-ea"/>
                <a:cs typeface="+mj-cs"/>
              </a:defRPr>
            </a:lvl1pPr>
          </a:lstStyle>
          <a:p>
            <a:r>
              <a:rPr lang="en-US" sz="3600" dirty="0"/>
              <a:t>https://www.asbog.org</a:t>
            </a:r>
          </a:p>
        </p:txBody>
      </p:sp>
    </p:spTree>
    <p:extLst>
      <p:ext uri="{BB962C8B-B14F-4D97-AF65-F5344CB8AC3E}">
        <p14:creationId xmlns:p14="http://schemas.microsoft.com/office/powerpoint/2010/main" val="3842187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A7973-A097-EA69-CC3B-3C80180BD1E7}"/>
              </a:ext>
            </a:extLst>
          </p:cNvPr>
          <p:cNvSpPr>
            <a:spLocks noGrp="1"/>
          </p:cNvSpPr>
          <p:nvPr>
            <p:ph type="title"/>
          </p:nvPr>
        </p:nvSpPr>
        <p:spPr/>
        <p:txBody>
          <a:bodyPr/>
          <a:lstStyle/>
          <a:p>
            <a:r>
              <a:rPr lang="en-US" dirty="0"/>
              <a:t>Why is licensure important?</a:t>
            </a:r>
          </a:p>
        </p:txBody>
      </p:sp>
      <p:sp>
        <p:nvSpPr>
          <p:cNvPr id="3" name="Text Placeholder 2">
            <a:extLst>
              <a:ext uri="{FF2B5EF4-FFF2-40B4-BE49-F238E27FC236}">
                <a16:creationId xmlns:a16="http://schemas.microsoft.com/office/drawing/2014/main" id="{E4E74B93-14FB-0577-5113-F7F1C23A5CB8}"/>
              </a:ext>
            </a:extLst>
          </p:cNvPr>
          <p:cNvSpPr>
            <a:spLocks noGrp="1"/>
          </p:cNvSpPr>
          <p:nvPr>
            <p:ph type="body" sz="quarter" idx="13"/>
          </p:nvPr>
        </p:nvSpPr>
        <p:spPr/>
        <p:txBody>
          <a:bodyPr/>
          <a:lstStyle/>
          <a:p>
            <a:endParaRPr lang="en-US"/>
          </a:p>
        </p:txBody>
      </p:sp>
      <p:sp>
        <p:nvSpPr>
          <p:cNvPr id="4" name="Content Placeholder 3">
            <a:extLst>
              <a:ext uri="{FF2B5EF4-FFF2-40B4-BE49-F238E27FC236}">
                <a16:creationId xmlns:a16="http://schemas.microsoft.com/office/drawing/2014/main" id="{6D394B04-B98A-412F-94E8-2020F67A6E65}"/>
              </a:ext>
            </a:extLst>
          </p:cNvPr>
          <p:cNvSpPr>
            <a:spLocks noGrp="1"/>
          </p:cNvSpPr>
          <p:nvPr>
            <p:ph idx="14"/>
          </p:nvPr>
        </p:nvSpPr>
        <p:spPr/>
        <p:txBody>
          <a:bodyPr>
            <a:normAutofit/>
          </a:bodyPr>
          <a:lstStyle/>
          <a:p>
            <a:r>
              <a:rPr lang="en-US" sz="2400" dirty="0"/>
              <a:t>To ensure public protection by defining and regulating the practice through minimum professional standards of ethical conduct, education, and experience. </a:t>
            </a:r>
          </a:p>
          <a:p>
            <a:r>
              <a:rPr lang="en-US" sz="2400" dirty="0"/>
              <a:t>Increases career opportunities and flexibility while establishing credibility. </a:t>
            </a:r>
          </a:p>
          <a:p>
            <a:r>
              <a:rPr lang="en-US" sz="2400" dirty="0"/>
              <a:t>Required by law for many positions in more than 30 states, Canada and Puerto Rico.</a:t>
            </a:r>
          </a:p>
        </p:txBody>
      </p:sp>
      <p:sp>
        <p:nvSpPr>
          <p:cNvPr id="5" name="Text Placeholder 7">
            <a:extLst>
              <a:ext uri="{FF2B5EF4-FFF2-40B4-BE49-F238E27FC236}">
                <a16:creationId xmlns:a16="http://schemas.microsoft.com/office/drawing/2014/main" id="{EEAE0189-81F6-C139-BCEE-FE91CC06D716}"/>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fld id="{1786393E-6296-424F-AF36-5074ECBA9143}" type="slidenum">
              <a:rPr lang="en-US" smtClean="0">
                <a:solidFill>
                  <a:schemeClr val="tx1"/>
                </a:solidFill>
              </a:rPr>
              <a:t>2</a:t>
            </a:fld>
            <a:endParaRPr lang="en-US" dirty="0">
              <a:solidFill>
                <a:schemeClr val="tx1"/>
              </a:solidFill>
            </a:endParaRPr>
          </a:p>
        </p:txBody>
      </p:sp>
    </p:spTree>
    <p:extLst>
      <p:ext uri="{BB962C8B-B14F-4D97-AF65-F5344CB8AC3E}">
        <p14:creationId xmlns:p14="http://schemas.microsoft.com/office/powerpoint/2010/main" val="4288489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ground, outdoor, rock, person&#10;&#10;Description automatically generated">
            <a:extLst>
              <a:ext uri="{FF2B5EF4-FFF2-40B4-BE49-F238E27FC236}">
                <a16:creationId xmlns:a16="http://schemas.microsoft.com/office/drawing/2014/main" id="{1C93BEE0-5C4A-EB30-BC7F-C5295D328F10}"/>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0F7CCE7A-C034-8C49-7E7A-DBDE869E50E3}"/>
              </a:ext>
            </a:extLst>
          </p:cNvPr>
          <p:cNvSpPr>
            <a:spLocks noGrp="1"/>
          </p:cNvSpPr>
          <p:nvPr>
            <p:ph type="title"/>
          </p:nvPr>
        </p:nvSpPr>
        <p:spPr>
          <a:xfrm>
            <a:off x="401061" y="459499"/>
            <a:ext cx="5194112" cy="726922"/>
          </a:xfrm>
        </p:spPr>
        <p:txBody>
          <a:bodyPr/>
          <a:lstStyle/>
          <a:p>
            <a:r>
              <a:rPr lang="en-US" dirty="0"/>
              <a:t>Example Careers in Geology</a:t>
            </a:r>
          </a:p>
        </p:txBody>
      </p:sp>
      <p:sp>
        <p:nvSpPr>
          <p:cNvPr id="6" name="Text Placeholder 5">
            <a:extLst>
              <a:ext uri="{FF2B5EF4-FFF2-40B4-BE49-F238E27FC236}">
                <a16:creationId xmlns:a16="http://schemas.microsoft.com/office/drawing/2014/main" id="{036A2E73-6504-DFFF-6F90-BF188CD42919}"/>
              </a:ext>
            </a:extLst>
          </p:cNvPr>
          <p:cNvSpPr>
            <a:spLocks noGrp="1"/>
          </p:cNvSpPr>
          <p:nvPr>
            <p:ph type="body" sz="quarter" idx="13"/>
          </p:nvPr>
        </p:nvSpPr>
        <p:spPr/>
        <p:txBody>
          <a:bodyPr/>
          <a:lstStyle/>
          <a:p>
            <a:endParaRPr lang="en-US"/>
          </a:p>
        </p:txBody>
      </p:sp>
      <p:sp>
        <p:nvSpPr>
          <p:cNvPr id="4" name="Content Placeholder 3">
            <a:extLst>
              <a:ext uri="{FF2B5EF4-FFF2-40B4-BE49-F238E27FC236}">
                <a16:creationId xmlns:a16="http://schemas.microsoft.com/office/drawing/2014/main" id="{2882977F-44B0-7B03-1C7D-B93281B77315}"/>
              </a:ext>
            </a:extLst>
          </p:cNvPr>
          <p:cNvSpPr>
            <a:spLocks noGrp="1"/>
          </p:cNvSpPr>
          <p:nvPr>
            <p:ph idx="15"/>
          </p:nvPr>
        </p:nvSpPr>
        <p:spPr>
          <a:xfrm>
            <a:off x="465068" y="1314436"/>
            <a:ext cx="5630931" cy="4864540"/>
          </a:xfrm>
        </p:spPr>
        <p:txBody>
          <a:bodyPr>
            <a:normAutofit fontScale="77500" lnSpcReduction="20000"/>
          </a:bodyPr>
          <a:lstStyle/>
          <a:p>
            <a:r>
              <a:rPr lang="en-US" dirty="0"/>
              <a:t>Mining and Energy Resources</a:t>
            </a:r>
          </a:p>
          <a:p>
            <a:pPr marL="171450" indent="-171450">
              <a:buFont typeface="Arial" panose="020B0604020202020204" pitchFamily="34" charset="0"/>
              <a:buChar char="•"/>
            </a:pPr>
            <a:r>
              <a:rPr lang="en-US" dirty="0"/>
              <a:t>Structural Geologist</a:t>
            </a:r>
          </a:p>
          <a:p>
            <a:pPr marL="171450" indent="-171450">
              <a:buFont typeface="Arial" panose="020B0604020202020204" pitchFamily="34" charset="0"/>
              <a:buChar char="•"/>
            </a:pPr>
            <a:r>
              <a:rPr lang="en-US" dirty="0"/>
              <a:t>Field Geologist</a:t>
            </a:r>
          </a:p>
          <a:p>
            <a:pPr marL="171450" indent="-171450">
              <a:buFont typeface="Arial" panose="020B0604020202020204" pitchFamily="34" charset="0"/>
              <a:buChar char="•"/>
            </a:pPr>
            <a:r>
              <a:rPr lang="en-US" dirty="0"/>
              <a:t>Mining and Production Geologist</a:t>
            </a:r>
          </a:p>
          <a:p>
            <a:pPr marL="171450" indent="-171450">
              <a:buFont typeface="Arial" panose="020B0604020202020204" pitchFamily="34" charset="0"/>
              <a:buChar char="•"/>
            </a:pPr>
            <a:r>
              <a:rPr lang="en-US" dirty="0"/>
              <a:t>Governmental - Regulatory</a:t>
            </a:r>
          </a:p>
          <a:p>
            <a:r>
              <a:rPr lang="en-US" dirty="0"/>
              <a:t>Geohazards</a:t>
            </a:r>
          </a:p>
          <a:p>
            <a:pPr marL="171450" indent="-171450">
              <a:buFont typeface="Arial" panose="020B0604020202020204" pitchFamily="34" charset="0"/>
              <a:buChar char="•"/>
            </a:pPr>
            <a:r>
              <a:rPr lang="en-US" dirty="0"/>
              <a:t>Seismologist</a:t>
            </a:r>
          </a:p>
          <a:p>
            <a:pPr marL="171450" indent="-171450">
              <a:buFont typeface="Arial" panose="020B0604020202020204" pitchFamily="34" charset="0"/>
              <a:buChar char="•"/>
            </a:pPr>
            <a:r>
              <a:rPr lang="en-US" dirty="0" err="1"/>
              <a:t>Vocanologist</a:t>
            </a:r>
            <a:endParaRPr lang="en-US" dirty="0"/>
          </a:p>
          <a:p>
            <a:pPr marL="171450" indent="-171450">
              <a:buFont typeface="Arial" panose="020B0604020202020204" pitchFamily="34" charset="0"/>
              <a:buChar char="•"/>
            </a:pPr>
            <a:r>
              <a:rPr lang="en-US" dirty="0"/>
              <a:t>Coastal Geologist</a:t>
            </a:r>
          </a:p>
          <a:p>
            <a:pPr marL="171450" indent="-171450">
              <a:buFont typeface="Arial" panose="020B0604020202020204" pitchFamily="34" charset="0"/>
              <a:buChar char="•"/>
            </a:pPr>
            <a:r>
              <a:rPr lang="en-US" dirty="0"/>
              <a:t>Engineering Geologist</a:t>
            </a:r>
          </a:p>
          <a:p>
            <a:pPr marL="171450" indent="-171450">
              <a:buFont typeface="Arial" panose="020B0604020202020204" pitchFamily="34" charset="0"/>
              <a:buChar char="•"/>
            </a:pPr>
            <a:r>
              <a:rPr lang="en-US" dirty="0"/>
              <a:t>Governmental - Regulatory</a:t>
            </a:r>
          </a:p>
          <a:p>
            <a:r>
              <a:rPr lang="en-US" dirty="0"/>
              <a:t>Academia and Research</a:t>
            </a:r>
          </a:p>
          <a:p>
            <a:pPr marL="171450" indent="-171450">
              <a:buFont typeface="Arial" panose="020B0604020202020204" pitchFamily="34" charset="0"/>
              <a:buChar char="•"/>
            </a:pPr>
            <a:r>
              <a:rPr lang="en-US" dirty="0"/>
              <a:t>Professor and teacher</a:t>
            </a:r>
          </a:p>
          <a:p>
            <a:pPr marL="171450" indent="-171450">
              <a:buFont typeface="Arial" panose="020B0604020202020204" pitchFamily="34" charset="0"/>
              <a:buChar char="•"/>
            </a:pPr>
            <a:r>
              <a:rPr lang="en-US" dirty="0"/>
              <a:t>Researcher</a:t>
            </a:r>
          </a:p>
          <a:p>
            <a:pPr marL="171450" indent="-171450">
              <a:buFont typeface="Arial" panose="020B0604020202020204" pitchFamily="34" charset="0"/>
              <a:buChar char="•"/>
            </a:pPr>
            <a:r>
              <a:rPr lang="en-US" dirty="0"/>
              <a:t>Museums – Outreach</a:t>
            </a:r>
          </a:p>
          <a:p>
            <a:r>
              <a:rPr lang="en-US" dirty="0"/>
              <a:t>Environmental Geology</a:t>
            </a:r>
          </a:p>
          <a:p>
            <a:pPr marL="171450" indent="-171450">
              <a:buFont typeface="Arial" panose="020B0604020202020204" pitchFamily="34" charset="0"/>
              <a:buChar char="•"/>
            </a:pPr>
            <a:r>
              <a:rPr lang="en-US" dirty="0"/>
              <a:t>Hydrogeologist</a:t>
            </a:r>
          </a:p>
          <a:p>
            <a:pPr marL="171450" indent="-171450">
              <a:buFont typeface="Arial" panose="020B0604020202020204" pitchFamily="34" charset="0"/>
              <a:buChar char="•"/>
            </a:pPr>
            <a:r>
              <a:rPr lang="en-US" dirty="0"/>
              <a:t>Geochemist</a:t>
            </a:r>
          </a:p>
          <a:p>
            <a:pPr marL="171450" indent="-171450">
              <a:buFont typeface="Arial" panose="020B0604020202020204" pitchFamily="34" charset="0"/>
              <a:buChar char="•"/>
            </a:pPr>
            <a:r>
              <a:rPr lang="en-US" dirty="0"/>
              <a:t>Governmental – Regulatory</a:t>
            </a:r>
          </a:p>
          <a:p>
            <a:pPr marL="171450" indent="-171450">
              <a:buFont typeface="Arial" panose="020B0604020202020204" pitchFamily="34" charset="0"/>
              <a:buChar char="•"/>
            </a:pPr>
            <a:r>
              <a:rPr lang="en-US" dirty="0"/>
              <a:t>Non-profit</a:t>
            </a:r>
          </a:p>
          <a:p>
            <a:pPr marL="171450" indent="-171450">
              <a:buFont typeface="Arial" panose="020B0604020202020204" pitchFamily="34" charset="0"/>
              <a:buChar char="•"/>
            </a:pPr>
            <a:r>
              <a:rPr lang="en-US" dirty="0"/>
              <a:t>Field geologist</a:t>
            </a:r>
          </a:p>
          <a:p>
            <a:endParaRPr lang="en-US" dirty="0"/>
          </a:p>
          <a:p>
            <a:endParaRPr lang="en-US" dirty="0"/>
          </a:p>
        </p:txBody>
      </p:sp>
      <p:sp>
        <p:nvSpPr>
          <p:cNvPr id="5" name="Text Placeholder 7">
            <a:extLst>
              <a:ext uri="{FF2B5EF4-FFF2-40B4-BE49-F238E27FC236}">
                <a16:creationId xmlns:a16="http://schemas.microsoft.com/office/drawing/2014/main" id="{11B10E80-F68A-FD37-6244-88A0DE105062}"/>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fld id="{1786393E-6296-424F-AF36-5074ECBA9143}" type="slidenum">
              <a:rPr lang="en-US" smtClean="0">
                <a:solidFill>
                  <a:schemeClr val="tx1"/>
                </a:solidFill>
              </a:rPr>
              <a:t>3</a:t>
            </a:fld>
            <a:endParaRPr lang="en-US" dirty="0">
              <a:solidFill>
                <a:schemeClr val="tx1"/>
              </a:solidFill>
            </a:endParaRPr>
          </a:p>
        </p:txBody>
      </p:sp>
    </p:spTree>
    <p:extLst>
      <p:ext uri="{BB962C8B-B14F-4D97-AF65-F5344CB8AC3E}">
        <p14:creationId xmlns:p14="http://schemas.microsoft.com/office/powerpoint/2010/main" val="3499925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DBB88-394A-2C9C-DB06-DFBD6A2E0B91}"/>
              </a:ext>
            </a:extLst>
          </p:cNvPr>
          <p:cNvSpPr>
            <a:spLocks noGrp="1"/>
          </p:cNvSpPr>
          <p:nvPr>
            <p:ph type="title"/>
          </p:nvPr>
        </p:nvSpPr>
        <p:spPr>
          <a:xfrm>
            <a:off x="2594344" y="689212"/>
            <a:ext cx="7896368" cy="579743"/>
          </a:xfrm>
        </p:spPr>
        <p:txBody>
          <a:bodyPr/>
          <a:lstStyle/>
          <a:p>
            <a:r>
              <a:rPr lang="en-US" dirty="0"/>
              <a:t>Licensure Qualified Programs?</a:t>
            </a:r>
          </a:p>
        </p:txBody>
      </p:sp>
      <p:sp>
        <p:nvSpPr>
          <p:cNvPr id="3" name="Content Placeholder 2">
            <a:extLst>
              <a:ext uri="{FF2B5EF4-FFF2-40B4-BE49-F238E27FC236}">
                <a16:creationId xmlns:a16="http://schemas.microsoft.com/office/drawing/2014/main" id="{F1416CDD-D025-B3AD-9A18-6C16029E6127}"/>
              </a:ext>
            </a:extLst>
          </p:cNvPr>
          <p:cNvSpPr>
            <a:spLocks noGrp="1"/>
          </p:cNvSpPr>
          <p:nvPr>
            <p:ph idx="10"/>
          </p:nvPr>
        </p:nvSpPr>
        <p:spPr>
          <a:xfrm>
            <a:off x="2594344" y="1373028"/>
            <a:ext cx="6256985" cy="675612"/>
          </a:xfrm>
        </p:spPr>
        <p:txBody>
          <a:bodyPr>
            <a:normAutofit/>
          </a:bodyPr>
          <a:lstStyle/>
          <a:p>
            <a:r>
              <a:rPr lang="en-US" sz="1800" dirty="0"/>
              <a:t>Most States require a degree in </a:t>
            </a:r>
            <a:r>
              <a:rPr lang="en-US" sz="1800" dirty="0">
                <a:solidFill>
                  <a:srgbClr val="00B050"/>
                </a:solidFill>
              </a:rPr>
              <a:t>Geology, Engineering Geology, or Geological Engineering</a:t>
            </a:r>
          </a:p>
          <a:p>
            <a:endParaRPr lang="en-US" sz="1800" dirty="0"/>
          </a:p>
        </p:txBody>
      </p:sp>
      <p:sp>
        <p:nvSpPr>
          <p:cNvPr id="4" name="Text Placeholder 3">
            <a:extLst>
              <a:ext uri="{FF2B5EF4-FFF2-40B4-BE49-F238E27FC236}">
                <a16:creationId xmlns:a16="http://schemas.microsoft.com/office/drawing/2014/main" id="{E0B64FE6-B7CD-E86A-CF37-13B494A572FC}"/>
              </a:ext>
            </a:extLst>
          </p:cNvPr>
          <p:cNvSpPr>
            <a:spLocks noGrp="1"/>
          </p:cNvSpPr>
          <p:nvPr>
            <p:ph type="body" sz="quarter" idx="13"/>
          </p:nvPr>
        </p:nvSpPr>
        <p:spPr/>
        <p:txBody>
          <a:bodyPr/>
          <a:lstStyle/>
          <a:p>
            <a:endParaRPr lang="en-US"/>
          </a:p>
        </p:txBody>
      </p:sp>
      <p:sp>
        <p:nvSpPr>
          <p:cNvPr id="5" name="Content Placeholder 4">
            <a:extLst>
              <a:ext uri="{FF2B5EF4-FFF2-40B4-BE49-F238E27FC236}">
                <a16:creationId xmlns:a16="http://schemas.microsoft.com/office/drawing/2014/main" id="{EFA66FA9-A9E7-1758-495F-EDD6C65E6335}"/>
              </a:ext>
            </a:extLst>
          </p:cNvPr>
          <p:cNvSpPr>
            <a:spLocks noGrp="1"/>
          </p:cNvSpPr>
          <p:nvPr>
            <p:ph idx="14"/>
          </p:nvPr>
        </p:nvSpPr>
        <p:spPr>
          <a:xfrm>
            <a:off x="2700614" y="2093344"/>
            <a:ext cx="3872510" cy="3971371"/>
          </a:xfrm>
        </p:spPr>
        <p:txBody>
          <a:bodyPr>
            <a:normAutofit lnSpcReduction="10000"/>
          </a:bodyPr>
          <a:lstStyle/>
          <a:p>
            <a:r>
              <a:rPr lang="en-US" sz="1600" b="1" dirty="0"/>
              <a:t>Common Degree Programs Include:</a:t>
            </a:r>
          </a:p>
          <a:p>
            <a:pPr marL="171450" indent="-171450">
              <a:buFont typeface="Arial" panose="020B0604020202020204" pitchFamily="34" charset="0"/>
              <a:buChar char="•"/>
            </a:pPr>
            <a:r>
              <a:rPr lang="en-US" sz="1400" dirty="0"/>
              <a:t>Environmental Geology</a:t>
            </a:r>
          </a:p>
          <a:p>
            <a:pPr marL="171450" indent="-171450">
              <a:buFont typeface="Arial" panose="020B0604020202020204" pitchFamily="34" charset="0"/>
              <a:buChar char="•"/>
            </a:pPr>
            <a:r>
              <a:rPr lang="en-US" sz="1400" dirty="0"/>
              <a:t>Environmental Science</a:t>
            </a:r>
          </a:p>
          <a:p>
            <a:pPr marL="171450" indent="-171450">
              <a:buFont typeface="Arial" panose="020B0604020202020204" pitchFamily="34" charset="0"/>
              <a:buChar char="•"/>
            </a:pPr>
            <a:r>
              <a:rPr lang="en-US" sz="1400" dirty="0"/>
              <a:t>Geoscience</a:t>
            </a:r>
          </a:p>
          <a:p>
            <a:pPr marL="171450" indent="-171450">
              <a:buFont typeface="Arial" panose="020B0604020202020204" pitchFamily="34" charset="0"/>
              <a:buChar char="•"/>
            </a:pPr>
            <a:r>
              <a:rPr lang="en-US" sz="1400" dirty="0"/>
              <a:t>Geology</a:t>
            </a:r>
          </a:p>
          <a:p>
            <a:pPr marL="171450" indent="-171450">
              <a:buFont typeface="Arial" panose="020B0604020202020204" pitchFamily="34" charset="0"/>
              <a:buChar char="•"/>
            </a:pPr>
            <a:r>
              <a:rPr lang="en-US" sz="1400" dirty="0"/>
              <a:t>Earth and Atmospheric Science</a:t>
            </a:r>
          </a:p>
          <a:p>
            <a:pPr marL="171450" indent="-171450">
              <a:buFont typeface="Arial" panose="020B0604020202020204" pitchFamily="34" charset="0"/>
              <a:buChar char="•"/>
            </a:pPr>
            <a:r>
              <a:rPr lang="en-US" sz="1400" dirty="0"/>
              <a:t>Environmental Studies</a:t>
            </a:r>
          </a:p>
          <a:p>
            <a:pPr marL="171450" indent="-171450">
              <a:buFont typeface="Arial" panose="020B0604020202020204" pitchFamily="34" charset="0"/>
              <a:buChar char="•"/>
            </a:pPr>
            <a:r>
              <a:rPr lang="en-US" sz="1400" dirty="0"/>
              <a:t>Earth and Planetary Sciences</a:t>
            </a:r>
          </a:p>
          <a:p>
            <a:pPr marL="171450" indent="-171450">
              <a:buFont typeface="Arial" panose="020B0604020202020204" pitchFamily="34" charset="0"/>
              <a:buChar char="•"/>
            </a:pPr>
            <a:r>
              <a:rPr lang="en-US" sz="1400" dirty="0"/>
              <a:t>Geophysics</a:t>
            </a:r>
          </a:p>
          <a:p>
            <a:pPr marL="171450" indent="-171450">
              <a:buFont typeface="Arial" panose="020B0604020202020204" pitchFamily="34" charset="0"/>
              <a:buChar char="•"/>
            </a:pPr>
            <a:r>
              <a:rPr lang="en-US" sz="1400" dirty="0"/>
              <a:t>Engineering Geology</a:t>
            </a:r>
          </a:p>
          <a:p>
            <a:pPr marL="171450" indent="-171450">
              <a:buFont typeface="Arial" panose="020B0604020202020204" pitchFamily="34" charset="0"/>
              <a:buChar char="•"/>
            </a:pPr>
            <a:r>
              <a:rPr lang="en-US" sz="1400" dirty="0"/>
              <a:t>Geotechnical Engineering</a:t>
            </a:r>
          </a:p>
          <a:p>
            <a:pPr marL="171450" indent="-171450">
              <a:buFont typeface="Arial" panose="020B0604020202020204" pitchFamily="34" charset="0"/>
              <a:buChar char="•"/>
            </a:pPr>
            <a:r>
              <a:rPr lang="en-US" sz="1400" dirty="0"/>
              <a:t>Geological Engineering</a:t>
            </a:r>
          </a:p>
          <a:p>
            <a:pPr marL="171450" indent="-171450">
              <a:buFont typeface="Arial" panose="020B0604020202020204" pitchFamily="34" charset="0"/>
              <a:buChar char="•"/>
            </a:pPr>
            <a:r>
              <a:rPr lang="en-US" sz="1400" dirty="0"/>
              <a:t>Hydrogeology</a:t>
            </a:r>
          </a:p>
          <a:p>
            <a:pPr marL="171450" indent="-171450">
              <a:buFont typeface="Arial" panose="020B0604020202020204" pitchFamily="34" charset="0"/>
              <a:buChar char="•"/>
            </a:pPr>
            <a:endParaRPr lang="en-US" dirty="0"/>
          </a:p>
          <a:p>
            <a:endParaRPr lang="en-US" dirty="0"/>
          </a:p>
        </p:txBody>
      </p:sp>
      <p:sp>
        <p:nvSpPr>
          <p:cNvPr id="6" name="Text Placeholder 7">
            <a:extLst>
              <a:ext uri="{FF2B5EF4-FFF2-40B4-BE49-F238E27FC236}">
                <a16:creationId xmlns:a16="http://schemas.microsoft.com/office/drawing/2014/main" id="{398FD7F2-6BE8-3F9B-946F-6D87C2F7D2B3}"/>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1786393E-6296-424F-AF36-5074ECBA9143}" type="slidenum">
              <a:rPr kumimoji="0" lang="en-US" sz="1000" b="0" i="0" u="none" strike="noStrike" kern="1200" cap="none" spc="0" normalizeH="0" baseline="0" noProof="0" smtClean="0">
                <a:ln>
                  <a:noFill/>
                </a:ln>
                <a:solidFill>
                  <a:srgbClr val="263249"/>
                </a:solidFill>
                <a:effectLst/>
                <a:uLnTx/>
                <a:uFillTx/>
                <a:latin typeface="AvenirNext LT Pro Regular" panose="020B0504020202020204" pitchFamily="34" charset="77"/>
                <a:ea typeface="+mn-ea"/>
                <a:cs typeface="+mn-cs"/>
              </a:rPr>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4</a:t>
            </a:fld>
            <a:endParaRPr kumimoji="0" lang="en-US" sz="1000" b="0" i="0" u="none" strike="noStrike" kern="1200" cap="none" spc="0" normalizeH="0" baseline="0" noProof="0" dirty="0">
              <a:ln>
                <a:noFill/>
              </a:ln>
              <a:solidFill>
                <a:srgbClr val="263249"/>
              </a:solidFill>
              <a:effectLst/>
              <a:uLnTx/>
              <a:uFillTx/>
              <a:latin typeface="AvenirNext LT Pro Regular" panose="020B0504020202020204" pitchFamily="34" charset="77"/>
              <a:ea typeface="+mn-ea"/>
              <a:cs typeface="+mn-cs"/>
            </a:endParaRPr>
          </a:p>
        </p:txBody>
      </p:sp>
      <p:graphicFrame>
        <p:nvGraphicFramePr>
          <p:cNvPr id="7" name="Diagram 6">
            <a:extLst>
              <a:ext uri="{FF2B5EF4-FFF2-40B4-BE49-F238E27FC236}">
                <a16:creationId xmlns:a16="http://schemas.microsoft.com/office/drawing/2014/main" id="{FBFC2084-1635-9B0F-3A19-274F4CE8854B}"/>
              </a:ext>
            </a:extLst>
          </p:cNvPr>
          <p:cNvGraphicFramePr/>
          <p:nvPr/>
        </p:nvGraphicFramePr>
        <p:xfrm>
          <a:off x="5722836" y="1897188"/>
          <a:ext cx="5927782" cy="427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7284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DBB88-394A-2C9C-DB06-DFBD6A2E0B91}"/>
              </a:ext>
            </a:extLst>
          </p:cNvPr>
          <p:cNvSpPr>
            <a:spLocks noGrp="1"/>
          </p:cNvSpPr>
          <p:nvPr>
            <p:ph type="title"/>
          </p:nvPr>
        </p:nvSpPr>
        <p:spPr>
          <a:xfrm>
            <a:off x="1531429" y="744286"/>
            <a:ext cx="7896368" cy="594180"/>
          </a:xfrm>
        </p:spPr>
        <p:txBody>
          <a:bodyPr/>
          <a:lstStyle/>
          <a:p>
            <a:r>
              <a:rPr lang="en-US" dirty="0"/>
              <a:t>How to Apply</a:t>
            </a:r>
          </a:p>
        </p:txBody>
      </p:sp>
      <p:sp>
        <p:nvSpPr>
          <p:cNvPr id="3" name="Content Placeholder 2">
            <a:extLst>
              <a:ext uri="{FF2B5EF4-FFF2-40B4-BE49-F238E27FC236}">
                <a16:creationId xmlns:a16="http://schemas.microsoft.com/office/drawing/2014/main" id="{F1416CDD-D025-B3AD-9A18-6C16029E6127}"/>
              </a:ext>
            </a:extLst>
          </p:cNvPr>
          <p:cNvSpPr>
            <a:spLocks noGrp="1"/>
          </p:cNvSpPr>
          <p:nvPr>
            <p:ph idx="10"/>
          </p:nvPr>
        </p:nvSpPr>
        <p:spPr>
          <a:xfrm>
            <a:off x="1607102" y="2146434"/>
            <a:ext cx="10444992" cy="2290812"/>
          </a:xfrm>
        </p:spPr>
        <p:txBody>
          <a:bodyPr>
            <a:normAutofit/>
          </a:bodyPr>
          <a:lstStyle/>
          <a:p>
            <a:pPr marL="171450" indent="-171450">
              <a:buFont typeface="Arial" panose="020B0604020202020204" pitchFamily="34" charset="0"/>
              <a:buChar char="•"/>
            </a:pPr>
            <a:r>
              <a:rPr lang="en-US" sz="2400" dirty="0"/>
              <a:t>Familiarize yourself with the state board and review application instructions</a:t>
            </a:r>
          </a:p>
          <a:p>
            <a:pPr marL="171450" indent="-171450">
              <a:buFont typeface="Arial" panose="020B0604020202020204" pitchFamily="34" charset="0"/>
              <a:buChar char="•"/>
            </a:pPr>
            <a:r>
              <a:rPr lang="en-US" sz="2400" dirty="0"/>
              <a:t>Make sure you know the </a:t>
            </a:r>
            <a:r>
              <a:rPr lang="en-US" sz="2400" u="sng" dirty="0"/>
              <a:t>deadline</a:t>
            </a:r>
            <a:r>
              <a:rPr lang="en-US" sz="2400" dirty="0"/>
              <a:t> for applications for your state. </a:t>
            </a:r>
          </a:p>
          <a:p>
            <a:pPr marL="171450" indent="-171450">
              <a:buFont typeface="Arial" panose="020B0604020202020204" pitchFamily="34" charset="0"/>
              <a:buChar char="•"/>
            </a:pPr>
            <a:r>
              <a:rPr lang="en-US" sz="2400" dirty="0"/>
              <a:t>State board reviews applications and approves candidates to take the exam</a:t>
            </a:r>
          </a:p>
        </p:txBody>
      </p:sp>
      <p:sp>
        <p:nvSpPr>
          <p:cNvPr id="4" name="Text Placeholder 3">
            <a:extLst>
              <a:ext uri="{FF2B5EF4-FFF2-40B4-BE49-F238E27FC236}">
                <a16:creationId xmlns:a16="http://schemas.microsoft.com/office/drawing/2014/main" id="{E0B64FE6-B7CD-E86A-CF37-13B494A572FC}"/>
              </a:ext>
            </a:extLst>
          </p:cNvPr>
          <p:cNvSpPr>
            <a:spLocks noGrp="1"/>
          </p:cNvSpPr>
          <p:nvPr>
            <p:ph type="body" sz="quarter" idx="13"/>
          </p:nvPr>
        </p:nvSpPr>
        <p:spPr/>
        <p:txBody>
          <a:bodyPr/>
          <a:lstStyle/>
          <a:p>
            <a:endParaRPr lang="en-US"/>
          </a:p>
        </p:txBody>
      </p:sp>
      <p:sp>
        <p:nvSpPr>
          <p:cNvPr id="6" name="Text Placeholder 7">
            <a:extLst>
              <a:ext uri="{FF2B5EF4-FFF2-40B4-BE49-F238E27FC236}">
                <a16:creationId xmlns:a16="http://schemas.microsoft.com/office/drawing/2014/main" id="{398FD7F2-6BE8-3F9B-946F-6D87C2F7D2B3}"/>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fld id="{1786393E-6296-424F-AF36-5074ECBA9143}" type="slidenum">
              <a:rPr lang="en-US" smtClean="0">
                <a:solidFill>
                  <a:schemeClr val="tx1"/>
                </a:solidFill>
              </a:rPr>
              <a:t>5</a:t>
            </a:fld>
            <a:endParaRPr lang="en-US" dirty="0">
              <a:solidFill>
                <a:schemeClr val="tx1"/>
              </a:solidFill>
            </a:endParaRPr>
          </a:p>
        </p:txBody>
      </p:sp>
    </p:spTree>
    <p:extLst>
      <p:ext uri="{BB962C8B-B14F-4D97-AF65-F5344CB8AC3E}">
        <p14:creationId xmlns:p14="http://schemas.microsoft.com/office/powerpoint/2010/main" val="1046616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7CCE7A-C034-8C49-7E7A-DBDE869E50E3}"/>
              </a:ext>
            </a:extLst>
          </p:cNvPr>
          <p:cNvSpPr>
            <a:spLocks noGrp="1"/>
          </p:cNvSpPr>
          <p:nvPr>
            <p:ph type="title"/>
          </p:nvPr>
        </p:nvSpPr>
        <p:spPr>
          <a:xfrm>
            <a:off x="6513788" y="365125"/>
            <a:ext cx="5065404" cy="1807305"/>
          </a:xfrm>
        </p:spPr>
        <p:txBody>
          <a:bodyPr vert="horz" lIns="91440" tIns="45720" rIns="91440" bIns="45720" rtlCol="0" anchor="ctr">
            <a:normAutofit/>
          </a:bodyPr>
          <a:lstStyle/>
          <a:p>
            <a:r>
              <a:rPr lang="en-US" sz="4100" dirty="0">
                <a:solidFill>
                  <a:schemeClr val="tx1"/>
                </a:solidFill>
                <a:latin typeface="+mj-lt"/>
              </a:rPr>
              <a:t>How to Register for Computer-Based Testing</a:t>
            </a:r>
          </a:p>
        </p:txBody>
      </p:sp>
      <p:pic>
        <p:nvPicPr>
          <p:cNvPr id="9" name="Picture Placeholder 8" descr="A picture containing ground, outdoor, rock, person&#10;&#10;Description automatically generated">
            <a:extLst>
              <a:ext uri="{FF2B5EF4-FFF2-40B4-BE49-F238E27FC236}">
                <a16:creationId xmlns:a16="http://schemas.microsoft.com/office/drawing/2014/main" id="{1C93BEE0-5C4A-EB30-BC7F-C5295D328F10}"/>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a:ext>
            </a:extLst>
          </a:blip>
          <a:srcRect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4" name="Content Placeholder 3">
            <a:extLst>
              <a:ext uri="{FF2B5EF4-FFF2-40B4-BE49-F238E27FC236}">
                <a16:creationId xmlns:a16="http://schemas.microsoft.com/office/drawing/2014/main" id="{2882977F-44B0-7B03-1C7D-B93281B77315}"/>
              </a:ext>
            </a:extLst>
          </p:cNvPr>
          <p:cNvSpPr>
            <a:spLocks noGrp="1"/>
          </p:cNvSpPr>
          <p:nvPr>
            <p:ph idx="15"/>
          </p:nvPr>
        </p:nvSpPr>
        <p:spPr>
          <a:xfrm>
            <a:off x="6513788" y="2333297"/>
            <a:ext cx="4840010" cy="3843666"/>
          </a:xfrm>
        </p:spPr>
        <p:txBody>
          <a:bodyPr vert="horz" lIns="91440" tIns="45720" rIns="91440" bIns="45720" rtlCol="0">
            <a:normAutofit/>
          </a:bodyPr>
          <a:lstStyle/>
          <a:p>
            <a:pPr marL="171450" indent="-228600">
              <a:buFont typeface="Arial" panose="020B0604020202020204" pitchFamily="34" charset="0"/>
              <a:buChar char="•"/>
            </a:pPr>
            <a:r>
              <a:rPr lang="en-US" sz="1100" dirty="0">
                <a:solidFill>
                  <a:schemeClr val="tx1"/>
                </a:solidFill>
                <a:latin typeface="+mn-lt"/>
              </a:rPr>
              <a:t>Once your State Board has approved you to sit for an exam, you will receive an email from </a:t>
            </a:r>
            <a:r>
              <a:rPr lang="en-US" sz="1100" dirty="0">
                <a:solidFill>
                  <a:schemeClr val="tx1"/>
                </a:solidFill>
                <a:latin typeface="+mn-lt"/>
                <a:hlinkClick r:id="rId3"/>
              </a:rPr>
              <a:t>registrations@isoqualaitytesting.com</a:t>
            </a:r>
            <a:r>
              <a:rPr lang="en-US" sz="1100" dirty="0">
                <a:solidFill>
                  <a:schemeClr val="tx1"/>
                </a:solidFill>
                <a:latin typeface="+mn-lt"/>
              </a:rPr>
              <a:t> that will contain instructions on how to register, pay and schedule their exam. </a:t>
            </a:r>
          </a:p>
          <a:p>
            <a:pPr marL="171450" indent="-228600">
              <a:buFont typeface="Arial" panose="020B0604020202020204" pitchFamily="34" charset="0"/>
              <a:buChar char="•"/>
            </a:pPr>
            <a:r>
              <a:rPr lang="en-US" sz="1100" dirty="0">
                <a:solidFill>
                  <a:schemeClr val="tx1"/>
                </a:solidFill>
                <a:latin typeface="+mn-lt"/>
              </a:rPr>
              <a:t>Follow the instructions on the email you receive and complete your registration at the IQT website (</a:t>
            </a:r>
            <a:r>
              <a:rPr lang="en-US" sz="1100" dirty="0">
                <a:solidFill>
                  <a:schemeClr val="tx1"/>
                </a:solidFill>
                <a:latin typeface="+mn-lt"/>
                <a:hlinkClick r:id="rId4"/>
              </a:rPr>
              <a:t>www.iqttesting.com</a:t>
            </a:r>
            <a:r>
              <a:rPr lang="en-US" sz="1100" dirty="0">
                <a:solidFill>
                  <a:schemeClr val="tx1"/>
                </a:solidFill>
                <a:latin typeface="+mn-lt"/>
              </a:rPr>
              <a:t>) and sign in to register and schedule your exam.</a:t>
            </a:r>
          </a:p>
          <a:p>
            <a:pPr marL="171450" indent="-228600">
              <a:buFont typeface="Arial" panose="020B0604020202020204" pitchFamily="34" charset="0"/>
              <a:buChar char="•"/>
            </a:pPr>
            <a:r>
              <a:rPr lang="en-US" sz="1100" dirty="0">
                <a:solidFill>
                  <a:schemeClr val="tx1"/>
                </a:solidFill>
                <a:latin typeface="+mn-lt"/>
              </a:rPr>
              <a:t>After you have built your profile, and completed your Pre-Scheduling survey, pay your fees, and schedule the location, date, and time of your exam.</a:t>
            </a:r>
          </a:p>
          <a:p>
            <a:pPr marL="171450" indent="-228600">
              <a:buFont typeface="Arial" panose="020B0604020202020204" pitchFamily="34" charset="0"/>
              <a:buChar char="•"/>
            </a:pPr>
            <a:r>
              <a:rPr lang="en-US" sz="1100" dirty="0">
                <a:solidFill>
                  <a:schemeClr val="tx1"/>
                </a:solidFill>
                <a:latin typeface="+mn-lt"/>
              </a:rPr>
              <a:t>When you have selected your exam location, date, and time of your exam, you will receive your confirmation screen and must agree to the IQT Examination Agreement and submit.</a:t>
            </a:r>
          </a:p>
          <a:p>
            <a:pPr marL="171450" indent="-228600">
              <a:buFont typeface="Arial" panose="020B0604020202020204" pitchFamily="34" charset="0"/>
              <a:buChar char="•"/>
            </a:pPr>
            <a:r>
              <a:rPr lang="en-US" sz="1100" dirty="0">
                <a:solidFill>
                  <a:schemeClr val="tx1"/>
                </a:solidFill>
                <a:latin typeface="+mn-lt"/>
              </a:rPr>
              <a:t>Once you have submitted, you cannot change your exam arrangements. </a:t>
            </a:r>
          </a:p>
          <a:p>
            <a:pPr marL="171450" indent="-228600">
              <a:buFont typeface="Arial" panose="020B0604020202020204" pitchFamily="34" charset="0"/>
              <a:buChar char="•"/>
            </a:pPr>
            <a:r>
              <a:rPr lang="en-US" sz="1100" dirty="0">
                <a:solidFill>
                  <a:schemeClr val="tx1"/>
                </a:solidFill>
                <a:latin typeface="+mn-lt"/>
              </a:rPr>
              <a:t>You will receive a receipt and an admission document. You must print this page. It is your entry ticket into the testing center. If you </a:t>
            </a:r>
            <a:r>
              <a:rPr lang="en-US" sz="1100" dirty="0" err="1">
                <a:solidFill>
                  <a:schemeClr val="tx1"/>
                </a:solidFill>
                <a:latin typeface="+mn-lt"/>
              </a:rPr>
              <a:t>losier</a:t>
            </a:r>
            <a:r>
              <a:rPr lang="en-US" sz="1100" dirty="0">
                <a:solidFill>
                  <a:schemeClr val="tx1"/>
                </a:solidFill>
                <a:latin typeface="+mn-lt"/>
              </a:rPr>
              <a:t> your admission document, you can log back into your account to print another.</a:t>
            </a:r>
          </a:p>
          <a:p>
            <a:pPr marL="171450" indent="-228600">
              <a:buFont typeface="Arial" panose="020B0604020202020204" pitchFamily="34" charset="0"/>
              <a:buChar char="•"/>
            </a:pPr>
            <a:r>
              <a:rPr lang="en-US" sz="1100" dirty="0">
                <a:solidFill>
                  <a:schemeClr val="tx1"/>
                </a:solidFill>
                <a:latin typeface="+mn-lt"/>
              </a:rPr>
              <a:t>You will receive an email from Prometric/Iso-Quality Testing detailing your admission to the exam. </a:t>
            </a:r>
          </a:p>
        </p:txBody>
      </p:sp>
      <p:sp>
        <p:nvSpPr>
          <p:cNvPr id="5" name="Text Placeholder 7">
            <a:extLst>
              <a:ext uri="{FF2B5EF4-FFF2-40B4-BE49-F238E27FC236}">
                <a16:creationId xmlns:a16="http://schemas.microsoft.com/office/drawing/2014/main" id="{11B10E80-F68A-FD37-6244-88A0DE105062}"/>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fld id="{1786393E-6296-424F-AF36-5074ECBA9143}" type="slidenum">
              <a:rPr lang="en-US" smtClean="0">
                <a:solidFill>
                  <a:schemeClr val="tx1"/>
                </a:solidFill>
              </a:rPr>
              <a:t>6</a:t>
            </a:fld>
            <a:endParaRPr lang="en-US" dirty="0">
              <a:solidFill>
                <a:schemeClr val="tx1"/>
              </a:solidFill>
            </a:endParaRPr>
          </a:p>
        </p:txBody>
      </p:sp>
    </p:spTree>
    <p:extLst>
      <p:ext uri="{BB962C8B-B14F-4D97-AF65-F5344CB8AC3E}">
        <p14:creationId xmlns:p14="http://schemas.microsoft.com/office/powerpoint/2010/main" val="1184889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8953E74-D241-4DDF-8508-F0365EA13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C3C901A-B2F4-4A3C-BCDD-7C8D587EC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371134"/>
          </a:xfrm>
          <a:custGeom>
            <a:avLst/>
            <a:gdLst>
              <a:gd name="connsiteX0" fmla="*/ 0 w 12192000"/>
              <a:gd name="connsiteY0" fmla="*/ 0 h 2515690"/>
              <a:gd name="connsiteX1" fmla="*/ 170442 w 12192000"/>
              <a:gd name="connsiteY1" fmla="*/ 96074 h 2515690"/>
              <a:gd name="connsiteX2" fmla="*/ 424739 w 12192000"/>
              <a:gd name="connsiteY2" fmla="*/ 224865 h 2515690"/>
              <a:gd name="connsiteX3" fmla="*/ 748273 w 12192000"/>
              <a:gd name="connsiteY3" fmla="*/ 373939 h 2515690"/>
              <a:gd name="connsiteX4" fmla="*/ 1037058 w 12192000"/>
              <a:gd name="connsiteY4" fmla="*/ 499994 h 2515690"/>
              <a:gd name="connsiteX5" fmla="*/ 1101312 w 12192000"/>
              <a:gd name="connsiteY5" fmla="*/ 428540 h 2515690"/>
              <a:gd name="connsiteX6" fmla="*/ 1367071 w 12192000"/>
              <a:gd name="connsiteY6" fmla="*/ 516118 h 2515690"/>
              <a:gd name="connsiteX7" fmla="*/ 2189943 w 12192000"/>
              <a:gd name="connsiteY7" fmla="*/ 794533 h 2515690"/>
              <a:gd name="connsiteX8" fmla="*/ 2390329 w 12192000"/>
              <a:gd name="connsiteY8" fmla="*/ 920897 h 2515690"/>
              <a:gd name="connsiteX9" fmla="*/ 2459570 w 12192000"/>
              <a:gd name="connsiteY9" fmla="*/ 983740 h 2515690"/>
              <a:gd name="connsiteX10" fmla="*/ 2503252 w 12192000"/>
              <a:gd name="connsiteY10" fmla="*/ 1000151 h 2515690"/>
              <a:gd name="connsiteX11" fmla="*/ 2503252 w 12192000"/>
              <a:gd name="connsiteY11" fmla="*/ 1008273 h 2515690"/>
              <a:gd name="connsiteX12" fmla="*/ 2511191 w 12192000"/>
              <a:gd name="connsiteY12" fmla="*/ 1009499 h 2515690"/>
              <a:gd name="connsiteX13" fmla="*/ 2565029 w 12192000"/>
              <a:gd name="connsiteY13" fmla="*/ 1015977 h 2515690"/>
              <a:gd name="connsiteX14" fmla="*/ 2593745 w 12192000"/>
              <a:gd name="connsiteY14" fmla="*/ 1019963 h 2515690"/>
              <a:gd name="connsiteX15" fmla="*/ 2591015 w 12192000"/>
              <a:gd name="connsiteY15" fmla="*/ 1019651 h 2515690"/>
              <a:gd name="connsiteX16" fmla="*/ 2590137 w 12192000"/>
              <a:gd name="connsiteY16" fmla="*/ 1019549 h 2515690"/>
              <a:gd name="connsiteX17" fmla="*/ 2589021 w 12192000"/>
              <a:gd name="connsiteY17" fmla="*/ 1019424 h 2515690"/>
              <a:gd name="connsiteX18" fmla="*/ 2591015 w 12192000"/>
              <a:gd name="connsiteY18" fmla="*/ 1019651 h 2515690"/>
              <a:gd name="connsiteX19" fmla="*/ 2602385 w 12192000"/>
              <a:gd name="connsiteY19" fmla="*/ 1020975 h 2515690"/>
              <a:gd name="connsiteX20" fmla="*/ 2614445 w 12192000"/>
              <a:gd name="connsiteY20" fmla="*/ 1022389 h 2515690"/>
              <a:gd name="connsiteX21" fmla="*/ 2614445 w 12192000"/>
              <a:gd name="connsiteY21" fmla="*/ 1020966 h 2515690"/>
              <a:gd name="connsiteX22" fmla="*/ 2676661 w 12192000"/>
              <a:gd name="connsiteY22" fmla="*/ 1029355 h 2515690"/>
              <a:gd name="connsiteX23" fmla="*/ 2788597 w 12192000"/>
              <a:gd name="connsiteY23" fmla="*/ 1048926 h 2515690"/>
              <a:gd name="connsiteX24" fmla="*/ 2812742 w 12192000"/>
              <a:gd name="connsiteY24" fmla="*/ 1057667 h 2515690"/>
              <a:gd name="connsiteX25" fmla="*/ 2970201 w 12192000"/>
              <a:gd name="connsiteY25" fmla="*/ 949091 h 2515690"/>
              <a:gd name="connsiteX26" fmla="*/ 3030610 w 12192000"/>
              <a:gd name="connsiteY26" fmla="*/ 1049340 h 2515690"/>
              <a:gd name="connsiteX27" fmla="*/ 3058913 w 12192000"/>
              <a:gd name="connsiteY27" fmla="*/ 1048085 h 2515690"/>
              <a:gd name="connsiteX28" fmla="*/ 3072697 w 12192000"/>
              <a:gd name="connsiteY28" fmla="*/ 1045316 h 2515690"/>
              <a:gd name="connsiteX29" fmla="*/ 3083305 w 12192000"/>
              <a:gd name="connsiteY29" fmla="*/ 1040550 h 2515690"/>
              <a:gd name="connsiteX30" fmla="*/ 3125603 w 12192000"/>
              <a:gd name="connsiteY30" fmla="*/ 1004583 h 2515690"/>
              <a:gd name="connsiteX31" fmla="*/ 3385106 w 12192000"/>
              <a:gd name="connsiteY31" fmla="*/ 1042233 h 2515690"/>
              <a:gd name="connsiteX32" fmla="*/ 3424945 w 12192000"/>
              <a:gd name="connsiteY32" fmla="*/ 1065268 h 2515690"/>
              <a:gd name="connsiteX33" fmla="*/ 3436948 w 12192000"/>
              <a:gd name="connsiteY33" fmla="*/ 1068018 h 2515690"/>
              <a:gd name="connsiteX34" fmla="*/ 3466714 w 12192000"/>
              <a:gd name="connsiteY34" fmla="*/ 1063419 h 2515690"/>
              <a:gd name="connsiteX35" fmla="*/ 3550909 w 12192000"/>
              <a:gd name="connsiteY35" fmla="*/ 1044511 h 2515690"/>
              <a:gd name="connsiteX36" fmla="*/ 3555900 w 12192000"/>
              <a:gd name="connsiteY36" fmla="*/ 1041996 h 2515690"/>
              <a:gd name="connsiteX37" fmla="*/ 3625978 w 12192000"/>
              <a:gd name="connsiteY37" fmla="*/ 1023459 h 2515690"/>
              <a:gd name="connsiteX38" fmla="*/ 3632465 w 12192000"/>
              <a:gd name="connsiteY38" fmla="*/ 1023522 h 2515690"/>
              <a:gd name="connsiteX39" fmla="*/ 3649063 w 12192000"/>
              <a:gd name="connsiteY39" fmla="*/ 1018726 h 2515690"/>
              <a:gd name="connsiteX40" fmla="*/ 3805954 w 12192000"/>
              <a:gd name="connsiteY40" fmla="*/ 917517 h 2515690"/>
              <a:gd name="connsiteX41" fmla="*/ 4020506 w 12192000"/>
              <a:gd name="connsiteY41" fmla="*/ 816231 h 2515690"/>
              <a:gd name="connsiteX42" fmla="*/ 4233682 w 12192000"/>
              <a:gd name="connsiteY42" fmla="*/ 799511 h 2515690"/>
              <a:gd name="connsiteX43" fmla="*/ 4306552 w 12192000"/>
              <a:gd name="connsiteY43" fmla="*/ 610207 h 2515690"/>
              <a:gd name="connsiteX44" fmla="*/ 4816604 w 12192000"/>
              <a:gd name="connsiteY44" fmla="*/ 773163 h 2515690"/>
              <a:gd name="connsiteX45" fmla="*/ 4916502 w 12192000"/>
              <a:gd name="connsiteY45" fmla="*/ 788104 h 2515690"/>
              <a:gd name="connsiteX46" fmla="*/ 5224415 w 12192000"/>
              <a:gd name="connsiteY46" fmla="*/ 674418 h 2515690"/>
              <a:gd name="connsiteX47" fmla="*/ 5274077 w 12192000"/>
              <a:gd name="connsiteY47" fmla="*/ 655978 h 2515690"/>
              <a:gd name="connsiteX48" fmla="*/ 5371217 w 12192000"/>
              <a:gd name="connsiteY48" fmla="*/ 614372 h 2515690"/>
              <a:gd name="connsiteX49" fmla="*/ 5364523 w 12192000"/>
              <a:gd name="connsiteY49" fmla="*/ 502501 h 2515690"/>
              <a:gd name="connsiteX50" fmla="*/ 5457871 w 12192000"/>
              <a:gd name="connsiteY50" fmla="*/ 558285 h 2515690"/>
              <a:gd name="connsiteX51" fmla="*/ 5750580 w 12192000"/>
              <a:gd name="connsiteY51" fmla="*/ 663503 h 2515690"/>
              <a:gd name="connsiteX52" fmla="*/ 5976618 w 12192000"/>
              <a:gd name="connsiteY52" fmla="*/ 582652 h 2515690"/>
              <a:gd name="connsiteX53" fmla="*/ 6009346 w 12192000"/>
              <a:gd name="connsiteY53" fmla="*/ 559470 h 2515690"/>
              <a:gd name="connsiteX54" fmla="*/ 6069735 w 12192000"/>
              <a:gd name="connsiteY54" fmla="*/ 587803 h 2515690"/>
              <a:gd name="connsiteX55" fmla="*/ 6270319 w 12192000"/>
              <a:gd name="connsiteY55" fmla="*/ 643982 h 2515690"/>
              <a:gd name="connsiteX56" fmla="*/ 6406781 w 12192000"/>
              <a:gd name="connsiteY56" fmla="*/ 672327 h 2515690"/>
              <a:gd name="connsiteX57" fmla="*/ 6469508 w 12192000"/>
              <a:gd name="connsiteY57" fmla="*/ 708574 h 2515690"/>
              <a:gd name="connsiteX58" fmla="*/ 6515869 w 12192000"/>
              <a:gd name="connsiteY58" fmla="*/ 715738 h 2515690"/>
              <a:gd name="connsiteX59" fmla="*/ 6725938 w 12192000"/>
              <a:gd name="connsiteY59" fmla="*/ 691128 h 2515690"/>
              <a:gd name="connsiteX60" fmla="*/ 6778240 w 12192000"/>
              <a:gd name="connsiteY60" fmla="*/ 678998 h 2515690"/>
              <a:gd name="connsiteX61" fmla="*/ 6806944 w 12192000"/>
              <a:gd name="connsiteY61" fmla="*/ 646178 h 2515690"/>
              <a:gd name="connsiteX62" fmla="*/ 6830632 w 12192000"/>
              <a:gd name="connsiteY62" fmla="*/ 633915 h 2515690"/>
              <a:gd name="connsiteX63" fmla="*/ 6858072 w 12192000"/>
              <a:gd name="connsiteY63" fmla="*/ 646178 h 2515690"/>
              <a:gd name="connsiteX64" fmla="*/ 6891322 w 12192000"/>
              <a:gd name="connsiteY64" fmla="*/ 678998 h 2515690"/>
              <a:gd name="connsiteX65" fmla="*/ 6951905 w 12192000"/>
              <a:gd name="connsiteY65" fmla="*/ 691128 h 2515690"/>
              <a:gd name="connsiteX66" fmla="*/ 7195246 w 12192000"/>
              <a:gd name="connsiteY66" fmla="*/ 715738 h 2515690"/>
              <a:gd name="connsiteX67" fmla="*/ 7248949 w 12192000"/>
              <a:gd name="connsiteY67" fmla="*/ 708574 h 2515690"/>
              <a:gd name="connsiteX68" fmla="*/ 7321609 w 12192000"/>
              <a:gd name="connsiteY68" fmla="*/ 672327 h 2515690"/>
              <a:gd name="connsiteX69" fmla="*/ 7479684 w 12192000"/>
              <a:gd name="connsiteY69" fmla="*/ 643982 h 2515690"/>
              <a:gd name="connsiteX70" fmla="*/ 7712035 w 12192000"/>
              <a:gd name="connsiteY70" fmla="*/ 587803 h 2515690"/>
              <a:gd name="connsiteX71" fmla="*/ 7781987 w 12192000"/>
              <a:gd name="connsiteY71" fmla="*/ 559470 h 2515690"/>
              <a:gd name="connsiteX72" fmla="*/ 7819900 w 12192000"/>
              <a:gd name="connsiteY72" fmla="*/ 582652 h 2515690"/>
              <a:gd name="connsiteX73" fmla="*/ 8081736 w 12192000"/>
              <a:gd name="connsiteY73" fmla="*/ 663503 h 2515690"/>
              <a:gd name="connsiteX74" fmla="*/ 8420801 w 12192000"/>
              <a:gd name="connsiteY74" fmla="*/ 558285 h 2515690"/>
              <a:gd name="connsiteX75" fmla="*/ 8528933 w 12192000"/>
              <a:gd name="connsiteY75" fmla="*/ 502501 h 2515690"/>
              <a:gd name="connsiteX76" fmla="*/ 8521178 w 12192000"/>
              <a:gd name="connsiteY76" fmla="*/ 614372 h 2515690"/>
              <a:gd name="connsiteX77" fmla="*/ 8633702 w 12192000"/>
              <a:gd name="connsiteY77" fmla="*/ 655978 h 2515690"/>
              <a:gd name="connsiteX78" fmla="*/ 8691231 w 12192000"/>
              <a:gd name="connsiteY78" fmla="*/ 674418 h 2515690"/>
              <a:gd name="connsiteX79" fmla="*/ 9047908 w 12192000"/>
              <a:gd name="connsiteY79" fmla="*/ 788104 h 2515690"/>
              <a:gd name="connsiteX80" fmla="*/ 9163628 w 12192000"/>
              <a:gd name="connsiteY80" fmla="*/ 773163 h 2515690"/>
              <a:gd name="connsiteX81" fmla="*/ 9754459 w 12192000"/>
              <a:gd name="connsiteY81" fmla="*/ 610207 h 2515690"/>
              <a:gd name="connsiteX82" fmla="*/ 9838868 w 12192000"/>
              <a:gd name="connsiteY82" fmla="*/ 799511 h 2515690"/>
              <a:gd name="connsiteX83" fmla="*/ 10085808 w 12192000"/>
              <a:gd name="connsiteY83" fmla="*/ 816231 h 2515690"/>
              <a:gd name="connsiteX84" fmla="*/ 10334338 w 12192000"/>
              <a:gd name="connsiteY84" fmla="*/ 917517 h 2515690"/>
              <a:gd name="connsiteX85" fmla="*/ 10516076 w 12192000"/>
              <a:gd name="connsiteY85" fmla="*/ 1018726 h 2515690"/>
              <a:gd name="connsiteX86" fmla="*/ 10535302 w 12192000"/>
              <a:gd name="connsiteY86" fmla="*/ 1023522 h 2515690"/>
              <a:gd name="connsiteX87" fmla="*/ 10542819 w 12192000"/>
              <a:gd name="connsiteY87" fmla="*/ 1023458 h 2515690"/>
              <a:gd name="connsiteX88" fmla="*/ 10623994 w 12192000"/>
              <a:gd name="connsiteY88" fmla="*/ 1041996 h 2515690"/>
              <a:gd name="connsiteX89" fmla="*/ 10629774 w 12192000"/>
              <a:gd name="connsiteY89" fmla="*/ 1044511 h 2515690"/>
              <a:gd name="connsiteX90" fmla="*/ 10727305 w 12192000"/>
              <a:gd name="connsiteY90" fmla="*/ 1063419 h 2515690"/>
              <a:gd name="connsiteX91" fmla="*/ 10761785 w 12192000"/>
              <a:gd name="connsiteY91" fmla="*/ 1068017 h 2515690"/>
              <a:gd name="connsiteX92" fmla="*/ 10775688 w 12192000"/>
              <a:gd name="connsiteY92" fmla="*/ 1065268 h 2515690"/>
              <a:gd name="connsiteX93" fmla="*/ 10821837 w 12192000"/>
              <a:gd name="connsiteY93" fmla="*/ 1042232 h 2515690"/>
              <a:gd name="connsiteX94" fmla="*/ 11122438 w 12192000"/>
              <a:gd name="connsiteY94" fmla="*/ 1004583 h 2515690"/>
              <a:gd name="connsiteX95" fmla="*/ 11171433 w 12192000"/>
              <a:gd name="connsiteY95" fmla="*/ 1040550 h 2515690"/>
              <a:gd name="connsiteX96" fmla="*/ 11183724 w 12192000"/>
              <a:gd name="connsiteY96" fmla="*/ 1045316 h 2515690"/>
              <a:gd name="connsiteX97" fmla="*/ 11199690 w 12192000"/>
              <a:gd name="connsiteY97" fmla="*/ 1048085 h 2515690"/>
              <a:gd name="connsiteX98" fmla="*/ 11232475 w 12192000"/>
              <a:gd name="connsiteY98" fmla="*/ 1049340 h 2515690"/>
              <a:gd name="connsiteX99" fmla="*/ 11302451 w 12192000"/>
              <a:gd name="connsiteY99" fmla="*/ 949091 h 2515690"/>
              <a:gd name="connsiteX100" fmla="*/ 11484849 w 12192000"/>
              <a:gd name="connsiteY100" fmla="*/ 1057667 h 2515690"/>
              <a:gd name="connsiteX101" fmla="*/ 11512818 w 12192000"/>
              <a:gd name="connsiteY101" fmla="*/ 1048926 h 2515690"/>
              <a:gd name="connsiteX102" fmla="*/ 11642481 w 12192000"/>
              <a:gd name="connsiteY102" fmla="*/ 1029355 h 2515690"/>
              <a:gd name="connsiteX103" fmla="*/ 11714551 w 12192000"/>
              <a:gd name="connsiteY103" fmla="*/ 1020966 h 2515690"/>
              <a:gd name="connsiteX104" fmla="*/ 11714551 w 12192000"/>
              <a:gd name="connsiteY104" fmla="*/ 1022389 h 2515690"/>
              <a:gd name="connsiteX105" fmla="*/ 11728519 w 12192000"/>
              <a:gd name="connsiteY105" fmla="*/ 1020975 h 2515690"/>
              <a:gd name="connsiteX106" fmla="*/ 11741691 w 12192000"/>
              <a:gd name="connsiteY106" fmla="*/ 1019651 h 2515690"/>
              <a:gd name="connsiteX107" fmla="*/ 11743999 w 12192000"/>
              <a:gd name="connsiteY107" fmla="*/ 1019424 h 2515690"/>
              <a:gd name="connsiteX108" fmla="*/ 11742709 w 12192000"/>
              <a:gd name="connsiteY108" fmla="*/ 1019549 h 2515690"/>
              <a:gd name="connsiteX109" fmla="*/ 11741691 w 12192000"/>
              <a:gd name="connsiteY109" fmla="*/ 1019651 h 2515690"/>
              <a:gd name="connsiteX110" fmla="*/ 11738529 w 12192000"/>
              <a:gd name="connsiteY110" fmla="*/ 1019963 h 2515690"/>
              <a:gd name="connsiteX111" fmla="*/ 11771791 w 12192000"/>
              <a:gd name="connsiteY111" fmla="*/ 1015977 h 2515690"/>
              <a:gd name="connsiteX112" fmla="*/ 11834157 w 12192000"/>
              <a:gd name="connsiteY112" fmla="*/ 1009499 h 2515690"/>
              <a:gd name="connsiteX113" fmla="*/ 11843354 w 12192000"/>
              <a:gd name="connsiteY113" fmla="*/ 1008273 h 2515690"/>
              <a:gd name="connsiteX114" fmla="*/ 11843354 w 12192000"/>
              <a:gd name="connsiteY114" fmla="*/ 1000151 h 2515690"/>
              <a:gd name="connsiteX115" fmla="*/ 11893955 w 12192000"/>
              <a:gd name="connsiteY115" fmla="*/ 983740 h 2515690"/>
              <a:gd name="connsiteX116" fmla="*/ 11974160 w 12192000"/>
              <a:gd name="connsiteY116" fmla="*/ 920897 h 2515690"/>
              <a:gd name="connsiteX117" fmla="*/ 12143531 w 12192000"/>
              <a:gd name="connsiteY117" fmla="*/ 823664 h 2515690"/>
              <a:gd name="connsiteX118" fmla="*/ 12192000 w 12192000"/>
              <a:gd name="connsiteY118" fmla="*/ 801163 h 2515690"/>
              <a:gd name="connsiteX119" fmla="*/ 12192000 w 12192000"/>
              <a:gd name="connsiteY119" fmla="*/ 2515690 h 2515690"/>
              <a:gd name="connsiteX120" fmla="*/ 0 w 12192000"/>
              <a:gd name="connsiteY120" fmla="*/ 2515690 h 25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2192000" h="2515690">
                <a:moveTo>
                  <a:pt x="0" y="0"/>
                </a:moveTo>
                <a:lnTo>
                  <a:pt x="170442" y="96074"/>
                </a:lnTo>
                <a:cubicBezTo>
                  <a:pt x="323315" y="179510"/>
                  <a:pt x="418777" y="223899"/>
                  <a:pt x="424739" y="224865"/>
                </a:cubicBezTo>
                <a:cubicBezTo>
                  <a:pt x="573781" y="248496"/>
                  <a:pt x="654649" y="314572"/>
                  <a:pt x="748273" y="373939"/>
                </a:cubicBezTo>
                <a:cubicBezTo>
                  <a:pt x="830321" y="425631"/>
                  <a:pt x="917271" y="480784"/>
                  <a:pt x="1037058" y="499994"/>
                </a:cubicBezTo>
                <a:cubicBezTo>
                  <a:pt x="1195925" y="525362"/>
                  <a:pt x="1048105" y="445478"/>
                  <a:pt x="1101312" y="428540"/>
                </a:cubicBezTo>
                <a:cubicBezTo>
                  <a:pt x="1188473" y="458169"/>
                  <a:pt x="1274625" y="505369"/>
                  <a:pt x="1367071" y="516118"/>
                </a:cubicBezTo>
                <a:cubicBezTo>
                  <a:pt x="1701323" y="554463"/>
                  <a:pt x="1964451" y="648887"/>
                  <a:pt x="2189943" y="794533"/>
                </a:cubicBezTo>
                <a:cubicBezTo>
                  <a:pt x="2255082" y="836300"/>
                  <a:pt x="2357481" y="862342"/>
                  <a:pt x="2390329" y="920897"/>
                </a:cubicBezTo>
                <a:cubicBezTo>
                  <a:pt x="2406050" y="949359"/>
                  <a:pt x="2430126" y="969285"/>
                  <a:pt x="2459570" y="983740"/>
                </a:cubicBezTo>
                <a:lnTo>
                  <a:pt x="2503252" y="1000151"/>
                </a:lnTo>
                <a:lnTo>
                  <a:pt x="2503252" y="1008273"/>
                </a:lnTo>
                <a:lnTo>
                  <a:pt x="2511191" y="1009499"/>
                </a:lnTo>
                <a:cubicBezTo>
                  <a:pt x="2529847" y="1011974"/>
                  <a:pt x="2562849" y="1015701"/>
                  <a:pt x="2565029" y="1015977"/>
                </a:cubicBezTo>
                <a:cubicBezTo>
                  <a:pt x="2610845" y="1021778"/>
                  <a:pt x="2601577" y="1020837"/>
                  <a:pt x="2593745" y="1019963"/>
                </a:cubicBezTo>
                <a:lnTo>
                  <a:pt x="2591015" y="1019651"/>
                </a:lnTo>
                <a:lnTo>
                  <a:pt x="2590137" y="1019549"/>
                </a:lnTo>
                <a:cubicBezTo>
                  <a:pt x="2588203" y="1019326"/>
                  <a:pt x="2588125" y="1019321"/>
                  <a:pt x="2589021" y="1019424"/>
                </a:cubicBezTo>
                <a:lnTo>
                  <a:pt x="2591015" y="1019651"/>
                </a:lnTo>
                <a:lnTo>
                  <a:pt x="2602385" y="1020975"/>
                </a:lnTo>
                <a:lnTo>
                  <a:pt x="2614445" y="1022389"/>
                </a:lnTo>
                <a:lnTo>
                  <a:pt x="2614445" y="1020966"/>
                </a:lnTo>
                <a:lnTo>
                  <a:pt x="2676661" y="1029355"/>
                </a:lnTo>
                <a:cubicBezTo>
                  <a:pt x="2715592" y="1034194"/>
                  <a:pt x="2753901" y="1039695"/>
                  <a:pt x="2788597" y="1048926"/>
                </a:cubicBezTo>
                <a:lnTo>
                  <a:pt x="2812742" y="1057667"/>
                </a:lnTo>
                <a:lnTo>
                  <a:pt x="2970201" y="949091"/>
                </a:lnTo>
                <a:cubicBezTo>
                  <a:pt x="3052785" y="982961"/>
                  <a:pt x="2996105" y="1020057"/>
                  <a:pt x="3030610" y="1049340"/>
                </a:cubicBezTo>
                <a:cubicBezTo>
                  <a:pt x="3039005" y="1048442"/>
                  <a:pt x="3049621" y="1048500"/>
                  <a:pt x="3058913" y="1048085"/>
                </a:cubicBezTo>
                <a:lnTo>
                  <a:pt x="3072697" y="1045316"/>
                </a:lnTo>
                <a:lnTo>
                  <a:pt x="3083305" y="1040550"/>
                </a:lnTo>
                <a:lnTo>
                  <a:pt x="3125603" y="1004583"/>
                </a:lnTo>
                <a:cubicBezTo>
                  <a:pt x="3221669" y="925596"/>
                  <a:pt x="3242489" y="937564"/>
                  <a:pt x="3385106" y="1042233"/>
                </a:cubicBezTo>
                <a:cubicBezTo>
                  <a:pt x="3399403" y="1052670"/>
                  <a:pt x="3412529" y="1060209"/>
                  <a:pt x="3424945" y="1065268"/>
                </a:cubicBezTo>
                <a:lnTo>
                  <a:pt x="3436948" y="1068018"/>
                </a:lnTo>
                <a:lnTo>
                  <a:pt x="3466714" y="1063419"/>
                </a:lnTo>
                <a:lnTo>
                  <a:pt x="3550909" y="1044511"/>
                </a:lnTo>
                <a:lnTo>
                  <a:pt x="3555900" y="1041996"/>
                </a:lnTo>
                <a:cubicBezTo>
                  <a:pt x="3573827" y="1033454"/>
                  <a:pt x="3594382" y="1025941"/>
                  <a:pt x="3625978" y="1023459"/>
                </a:cubicBezTo>
                <a:lnTo>
                  <a:pt x="3632465" y="1023522"/>
                </a:lnTo>
                <a:lnTo>
                  <a:pt x="3649063" y="1018726"/>
                </a:lnTo>
                <a:cubicBezTo>
                  <a:pt x="3741849" y="989371"/>
                  <a:pt x="3810578" y="953657"/>
                  <a:pt x="3805954" y="917517"/>
                </a:cubicBezTo>
                <a:cubicBezTo>
                  <a:pt x="4031729" y="953901"/>
                  <a:pt x="4031729" y="953901"/>
                  <a:pt x="4020506" y="816231"/>
                </a:cubicBezTo>
                <a:cubicBezTo>
                  <a:pt x="4171643" y="865324"/>
                  <a:pt x="4206308" y="864422"/>
                  <a:pt x="4233682" y="799511"/>
                </a:cubicBezTo>
                <a:cubicBezTo>
                  <a:pt x="4260226" y="737017"/>
                  <a:pt x="4254728" y="668575"/>
                  <a:pt x="4306552" y="610207"/>
                </a:cubicBezTo>
                <a:cubicBezTo>
                  <a:pt x="4495313" y="657923"/>
                  <a:pt x="4699922" y="667347"/>
                  <a:pt x="4816604" y="773163"/>
                </a:cubicBezTo>
                <a:cubicBezTo>
                  <a:pt x="4834734" y="789836"/>
                  <a:pt x="4890507" y="799946"/>
                  <a:pt x="4916502" y="788104"/>
                </a:cubicBezTo>
                <a:cubicBezTo>
                  <a:pt x="5013526" y="746101"/>
                  <a:pt x="5238129" y="796871"/>
                  <a:pt x="5224415" y="674418"/>
                </a:cubicBezTo>
                <a:cubicBezTo>
                  <a:pt x="5223051" y="659300"/>
                  <a:pt x="5240524" y="644890"/>
                  <a:pt x="5274077" y="655978"/>
                </a:cubicBezTo>
                <a:cubicBezTo>
                  <a:pt x="5388582" y="694066"/>
                  <a:pt x="5367022" y="644784"/>
                  <a:pt x="5371217" y="614372"/>
                </a:cubicBezTo>
                <a:cubicBezTo>
                  <a:pt x="5375856" y="577567"/>
                  <a:pt x="5319010" y="537578"/>
                  <a:pt x="5364523" y="502501"/>
                </a:cubicBezTo>
                <a:cubicBezTo>
                  <a:pt x="5425408" y="508891"/>
                  <a:pt x="5433299" y="538191"/>
                  <a:pt x="5457871" y="558285"/>
                </a:cubicBezTo>
                <a:cubicBezTo>
                  <a:pt x="5530352" y="617005"/>
                  <a:pt x="5609566" y="664386"/>
                  <a:pt x="5750580" y="663503"/>
                </a:cubicBezTo>
                <a:cubicBezTo>
                  <a:pt x="5864519" y="662926"/>
                  <a:pt x="5966527" y="666650"/>
                  <a:pt x="5976618" y="582652"/>
                </a:cubicBezTo>
                <a:cubicBezTo>
                  <a:pt x="5978145" y="569455"/>
                  <a:pt x="5990792" y="562346"/>
                  <a:pt x="6009346" y="559470"/>
                </a:cubicBezTo>
                <a:cubicBezTo>
                  <a:pt x="6030639" y="568485"/>
                  <a:pt x="6052592" y="577083"/>
                  <a:pt x="6069735" y="587803"/>
                </a:cubicBezTo>
                <a:cubicBezTo>
                  <a:pt x="6126182" y="623812"/>
                  <a:pt x="6196945" y="634730"/>
                  <a:pt x="6270319" y="643982"/>
                </a:cubicBezTo>
                <a:cubicBezTo>
                  <a:pt x="6317101" y="649940"/>
                  <a:pt x="6363466" y="657107"/>
                  <a:pt x="6406781" y="672327"/>
                </a:cubicBezTo>
                <a:cubicBezTo>
                  <a:pt x="6433586" y="681598"/>
                  <a:pt x="6454928" y="693402"/>
                  <a:pt x="6469508" y="708574"/>
                </a:cubicBezTo>
                <a:cubicBezTo>
                  <a:pt x="6482729" y="721786"/>
                  <a:pt x="6496225" y="725422"/>
                  <a:pt x="6515869" y="715738"/>
                </a:cubicBezTo>
                <a:cubicBezTo>
                  <a:pt x="6572200" y="688353"/>
                  <a:pt x="6639257" y="676241"/>
                  <a:pt x="6725938" y="691128"/>
                </a:cubicBezTo>
                <a:cubicBezTo>
                  <a:pt x="6752109" y="695629"/>
                  <a:pt x="6772625" y="691505"/>
                  <a:pt x="6778240" y="678998"/>
                </a:cubicBezTo>
                <a:cubicBezTo>
                  <a:pt x="6784286" y="665981"/>
                  <a:pt x="6794269" y="655280"/>
                  <a:pt x="6806944" y="646178"/>
                </a:cubicBezTo>
                <a:lnTo>
                  <a:pt x="6830632" y="633915"/>
                </a:lnTo>
                <a:lnTo>
                  <a:pt x="6858072" y="646178"/>
                </a:lnTo>
                <a:cubicBezTo>
                  <a:pt x="6872754" y="655280"/>
                  <a:pt x="6884317" y="665981"/>
                  <a:pt x="6891322" y="678998"/>
                </a:cubicBezTo>
                <a:cubicBezTo>
                  <a:pt x="6897826" y="691505"/>
                  <a:pt x="6921592" y="695629"/>
                  <a:pt x="6951905" y="691128"/>
                </a:cubicBezTo>
                <a:cubicBezTo>
                  <a:pt x="7052317" y="676241"/>
                  <a:pt x="7129994" y="688353"/>
                  <a:pt x="7195246" y="715738"/>
                </a:cubicBezTo>
                <a:cubicBezTo>
                  <a:pt x="7217999" y="725422"/>
                  <a:pt x="7233634" y="721786"/>
                  <a:pt x="7248949" y="708574"/>
                </a:cubicBezTo>
                <a:cubicBezTo>
                  <a:pt x="7265838" y="693402"/>
                  <a:pt x="7290560" y="681598"/>
                  <a:pt x="7321609" y="672327"/>
                </a:cubicBezTo>
                <a:cubicBezTo>
                  <a:pt x="7371785" y="657107"/>
                  <a:pt x="7425493" y="649940"/>
                  <a:pt x="7479684" y="643982"/>
                </a:cubicBezTo>
                <a:cubicBezTo>
                  <a:pt x="7564679" y="634730"/>
                  <a:pt x="7646649" y="623812"/>
                  <a:pt x="7712035" y="587803"/>
                </a:cubicBezTo>
                <a:cubicBezTo>
                  <a:pt x="7731892" y="577083"/>
                  <a:pt x="7757322" y="568485"/>
                  <a:pt x="7781987" y="559470"/>
                </a:cubicBezTo>
                <a:cubicBezTo>
                  <a:pt x="7803481" y="562346"/>
                  <a:pt x="7818130" y="569455"/>
                  <a:pt x="7819900" y="582652"/>
                </a:cubicBezTo>
                <a:cubicBezTo>
                  <a:pt x="7831588" y="666650"/>
                  <a:pt x="7949751" y="662926"/>
                  <a:pt x="8081736" y="663503"/>
                </a:cubicBezTo>
                <a:cubicBezTo>
                  <a:pt x="8245081" y="664386"/>
                  <a:pt x="8336842" y="617005"/>
                  <a:pt x="8420801" y="558285"/>
                </a:cubicBezTo>
                <a:cubicBezTo>
                  <a:pt x="8449265" y="538191"/>
                  <a:pt x="8458404" y="508890"/>
                  <a:pt x="8528933" y="502501"/>
                </a:cubicBezTo>
                <a:cubicBezTo>
                  <a:pt x="8581654" y="537578"/>
                  <a:pt x="8515805" y="577567"/>
                  <a:pt x="8521178" y="614372"/>
                </a:cubicBezTo>
                <a:cubicBezTo>
                  <a:pt x="8526038" y="644784"/>
                  <a:pt x="8501063" y="694066"/>
                  <a:pt x="8633702" y="655978"/>
                </a:cubicBezTo>
                <a:cubicBezTo>
                  <a:pt x="8672570" y="644890"/>
                  <a:pt x="8692811" y="659300"/>
                  <a:pt x="8691231" y="674418"/>
                </a:cubicBezTo>
                <a:cubicBezTo>
                  <a:pt x="8675345" y="796871"/>
                  <a:pt x="8935518" y="746101"/>
                  <a:pt x="9047908" y="788104"/>
                </a:cubicBezTo>
                <a:cubicBezTo>
                  <a:pt x="9078021" y="799946"/>
                  <a:pt x="9142627" y="789836"/>
                  <a:pt x="9163628" y="773163"/>
                </a:cubicBezTo>
                <a:cubicBezTo>
                  <a:pt x="9298789" y="667347"/>
                  <a:pt x="9535801" y="657923"/>
                  <a:pt x="9754459" y="610207"/>
                </a:cubicBezTo>
                <a:cubicBezTo>
                  <a:pt x="9814490" y="668575"/>
                  <a:pt x="9808123" y="737017"/>
                  <a:pt x="9838868" y="799511"/>
                </a:cubicBezTo>
                <a:cubicBezTo>
                  <a:pt x="9870579" y="864422"/>
                  <a:pt x="9910733" y="865324"/>
                  <a:pt x="10085808" y="816231"/>
                </a:cubicBezTo>
                <a:cubicBezTo>
                  <a:pt x="10072804" y="953901"/>
                  <a:pt x="10072804" y="953901"/>
                  <a:pt x="10334338" y="917517"/>
                </a:cubicBezTo>
                <a:cubicBezTo>
                  <a:pt x="10328982" y="953657"/>
                  <a:pt x="10408594" y="989371"/>
                  <a:pt x="10516076" y="1018726"/>
                </a:cubicBezTo>
                <a:lnTo>
                  <a:pt x="10535302" y="1023522"/>
                </a:lnTo>
                <a:lnTo>
                  <a:pt x="10542819" y="1023458"/>
                </a:lnTo>
                <a:cubicBezTo>
                  <a:pt x="10579419" y="1025941"/>
                  <a:pt x="10603227" y="1033454"/>
                  <a:pt x="10623994" y="1041996"/>
                </a:cubicBezTo>
                <a:lnTo>
                  <a:pt x="10629774" y="1044511"/>
                </a:lnTo>
                <a:lnTo>
                  <a:pt x="10727305" y="1063419"/>
                </a:lnTo>
                <a:lnTo>
                  <a:pt x="10761785" y="1068017"/>
                </a:lnTo>
                <a:lnTo>
                  <a:pt x="10775688" y="1065268"/>
                </a:lnTo>
                <a:cubicBezTo>
                  <a:pt x="10790070" y="1060209"/>
                  <a:pt x="10805275" y="1052670"/>
                  <a:pt x="10821837" y="1042232"/>
                </a:cubicBezTo>
                <a:cubicBezTo>
                  <a:pt x="10987041" y="937564"/>
                  <a:pt x="11011156" y="925596"/>
                  <a:pt x="11122438" y="1004583"/>
                </a:cubicBezTo>
                <a:lnTo>
                  <a:pt x="11171433" y="1040550"/>
                </a:lnTo>
                <a:lnTo>
                  <a:pt x="11183724" y="1045316"/>
                </a:lnTo>
                <a:lnTo>
                  <a:pt x="11199690" y="1048085"/>
                </a:lnTo>
                <a:cubicBezTo>
                  <a:pt x="11210452" y="1048499"/>
                  <a:pt x="11222752" y="1048442"/>
                  <a:pt x="11232475" y="1049340"/>
                </a:cubicBezTo>
                <a:cubicBezTo>
                  <a:pt x="11272445" y="1020057"/>
                  <a:pt x="11206789" y="982961"/>
                  <a:pt x="11302451" y="949091"/>
                </a:cubicBezTo>
                <a:lnTo>
                  <a:pt x="11484849" y="1057667"/>
                </a:lnTo>
                <a:lnTo>
                  <a:pt x="11512818" y="1048926"/>
                </a:lnTo>
                <a:cubicBezTo>
                  <a:pt x="11553007" y="1039695"/>
                  <a:pt x="11597385" y="1034194"/>
                  <a:pt x="11642481" y="1029355"/>
                </a:cubicBezTo>
                <a:lnTo>
                  <a:pt x="11714551" y="1020966"/>
                </a:lnTo>
                <a:lnTo>
                  <a:pt x="11714551" y="1022389"/>
                </a:lnTo>
                <a:lnTo>
                  <a:pt x="11728519" y="1020975"/>
                </a:lnTo>
                <a:lnTo>
                  <a:pt x="11741691" y="1019651"/>
                </a:lnTo>
                <a:lnTo>
                  <a:pt x="11743999" y="1019424"/>
                </a:lnTo>
                <a:cubicBezTo>
                  <a:pt x="11745037" y="1019320"/>
                  <a:pt x="11744948" y="1019326"/>
                  <a:pt x="11742709" y="1019549"/>
                </a:cubicBezTo>
                <a:lnTo>
                  <a:pt x="11741691" y="1019651"/>
                </a:lnTo>
                <a:lnTo>
                  <a:pt x="11738529" y="1019963"/>
                </a:lnTo>
                <a:cubicBezTo>
                  <a:pt x="11729455" y="1020837"/>
                  <a:pt x="11718720" y="1021778"/>
                  <a:pt x="11771791" y="1015977"/>
                </a:cubicBezTo>
                <a:cubicBezTo>
                  <a:pt x="11774317" y="1015701"/>
                  <a:pt x="11812546" y="1011974"/>
                  <a:pt x="11834157" y="1009499"/>
                </a:cubicBezTo>
                <a:lnTo>
                  <a:pt x="11843354" y="1008273"/>
                </a:lnTo>
                <a:lnTo>
                  <a:pt x="11843354" y="1000151"/>
                </a:lnTo>
                <a:lnTo>
                  <a:pt x="11893955" y="983740"/>
                </a:lnTo>
                <a:cubicBezTo>
                  <a:pt x="11928061" y="969285"/>
                  <a:pt x="11955951" y="949359"/>
                  <a:pt x="11974160" y="920897"/>
                </a:cubicBezTo>
                <a:cubicBezTo>
                  <a:pt x="12002698" y="876981"/>
                  <a:pt x="12076554" y="851353"/>
                  <a:pt x="12143531" y="823664"/>
                </a:cubicBezTo>
                <a:lnTo>
                  <a:pt x="12192000" y="801163"/>
                </a:lnTo>
                <a:lnTo>
                  <a:pt x="12192000" y="2515690"/>
                </a:lnTo>
                <a:lnTo>
                  <a:pt x="0" y="251569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0F7CCE7A-C034-8C49-7E7A-DBDE869E50E3}"/>
              </a:ext>
            </a:extLst>
          </p:cNvPr>
          <p:cNvSpPr>
            <a:spLocks noGrp="1"/>
          </p:cNvSpPr>
          <p:nvPr>
            <p:ph type="title"/>
          </p:nvPr>
        </p:nvSpPr>
        <p:spPr>
          <a:xfrm>
            <a:off x="838200" y="365125"/>
            <a:ext cx="10515600" cy="930275"/>
          </a:xfrm>
        </p:spPr>
        <p:txBody>
          <a:bodyPr vert="horz" lIns="91440" tIns="45720" rIns="91440" bIns="45720" rtlCol="0" anchor="ctr">
            <a:normAutofit/>
          </a:bodyPr>
          <a:lstStyle/>
          <a:p>
            <a:r>
              <a:rPr lang="en-US" sz="4400" kern="1200" dirty="0">
                <a:solidFill>
                  <a:schemeClr val="tx1"/>
                </a:solidFill>
                <a:latin typeface="+mj-lt"/>
                <a:ea typeface="+mj-ea"/>
                <a:cs typeface="+mj-cs"/>
              </a:rPr>
              <a:t>What </a:t>
            </a:r>
            <a:r>
              <a:rPr lang="en-US" sz="2400" kern="1200" dirty="0">
                <a:solidFill>
                  <a:schemeClr val="tx1"/>
                </a:solidFill>
                <a:latin typeface="+mj-lt"/>
                <a:ea typeface="+mj-ea"/>
                <a:cs typeface="+mj-cs"/>
              </a:rPr>
              <a:t>(and what not)</a:t>
            </a:r>
            <a:r>
              <a:rPr lang="en-US" sz="4400" kern="1200" dirty="0">
                <a:solidFill>
                  <a:schemeClr val="tx1"/>
                </a:solidFill>
                <a:latin typeface="+mj-lt"/>
                <a:ea typeface="+mj-ea"/>
                <a:cs typeface="+mj-cs"/>
              </a:rPr>
              <a:t> to Bring to an Exam?</a:t>
            </a:r>
          </a:p>
        </p:txBody>
      </p:sp>
      <p:pic>
        <p:nvPicPr>
          <p:cNvPr id="9" name="Picture Placeholder 8" descr="A picture containing ground, outdoor, rock, person&#10;&#10;Description automatically generated">
            <a:extLst>
              <a:ext uri="{FF2B5EF4-FFF2-40B4-BE49-F238E27FC236}">
                <a16:creationId xmlns:a16="http://schemas.microsoft.com/office/drawing/2014/main" id="{1C93BEE0-5C4A-EB30-BC7F-C5295D328F10}"/>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6012533" y="2011363"/>
            <a:ext cx="4280339" cy="3760755"/>
          </a:xfrm>
          <a:prstGeom prst="rect">
            <a:avLst/>
          </a:prstGeom>
        </p:spPr>
      </p:pic>
      <p:sp>
        <p:nvSpPr>
          <p:cNvPr id="4" name="Content Placeholder 3">
            <a:extLst>
              <a:ext uri="{FF2B5EF4-FFF2-40B4-BE49-F238E27FC236}">
                <a16:creationId xmlns:a16="http://schemas.microsoft.com/office/drawing/2014/main" id="{2882977F-44B0-7B03-1C7D-B93281B77315}"/>
              </a:ext>
            </a:extLst>
          </p:cNvPr>
          <p:cNvSpPr>
            <a:spLocks/>
          </p:cNvSpPr>
          <p:nvPr/>
        </p:nvSpPr>
        <p:spPr>
          <a:xfrm>
            <a:off x="2071585" y="2697778"/>
            <a:ext cx="3647074" cy="1283667"/>
          </a:xfrm>
          <a:prstGeom prst="rect">
            <a:avLst/>
          </a:prstGeom>
        </p:spPr>
        <p:txBody>
          <a:bodyPr>
            <a:normAutofit/>
          </a:bodyPr>
          <a:lstStyle/>
          <a:p>
            <a:pPr marL="120015" indent="-120015" defTabSz="640080">
              <a:buFont typeface="Arial" panose="020B0604020202020204" pitchFamily="34" charset="0"/>
              <a:buChar char="•"/>
            </a:pPr>
            <a:r>
              <a:rPr lang="en-US" sz="980" kern="1200" dirty="0">
                <a:solidFill>
                  <a:schemeClr val="tx1"/>
                </a:solidFill>
                <a:latin typeface="+mn-lt"/>
                <a:ea typeface="+mn-ea"/>
                <a:cs typeface="+mn-cs"/>
              </a:rPr>
              <a:t>Must bring a valid government-issued photo ID with a signature.</a:t>
            </a:r>
          </a:p>
          <a:p>
            <a:pPr marL="120015" indent="-120015" defTabSz="640080">
              <a:buFont typeface="Arial" panose="020B0604020202020204" pitchFamily="34" charset="0"/>
              <a:buChar char="•"/>
            </a:pPr>
            <a:r>
              <a:rPr lang="en-US" sz="980" kern="1200" dirty="0">
                <a:solidFill>
                  <a:schemeClr val="tx1"/>
                </a:solidFill>
                <a:latin typeface="+mn-lt"/>
                <a:ea typeface="+mn-ea"/>
                <a:cs typeface="+mn-cs"/>
              </a:rPr>
              <a:t>Non-QWERTY calculator (no cover)</a:t>
            </a:r>
          </a:p>
          <a:p>
            <a:pPr marL="120015" indent="-120015" defTabSz="640080">
              <a:buFont typeface="Arial" panose="020B0604020202020204" pitchFamily="34" charset="0"/>
              <a:buChar char="•"/>
            </a:pPr>
            <a:r>
              <a:rPr lang="en-US" sz="980" kern="1200" dirty="0">
                <a:solidFill>
                  <a:schemeClr val="tx1"/>
                </a:solidFill>
                <a:latin typeface="+mn-lt"/>
                <a:ea typeface="+mn-ea"/>
                <a:cs typeface="+mn-cs"/>
              </a:rPr>
              <a:t>Key to your test center locker</a:t>
            </a:r>
          </a:p>
          <a:p>
            <a:pPr marL="120015" indent="-120015" defTabSz="640080">
              <a:buFont typeface="Arial" panose="020B0604020202020204" pitchFamily="34" charset="0"/>
              <a:buChar char="•"/>
            </a:pPr>
            <a:r>
              <a:rPr lang="en-US" sz="980" kern="1200" dirty="0">
                <a:solidFill>
                  <a:schemeClr val="tx1"/>
                </a:solidFill>
                <a:latin typeface="+mn-lt"/>
                <a:ea typeface="+mn-ea"/>
                <a:cs typeface="+mn-cs"/>
              </a:rPr>
              <a:t>Eyeglasses (no cases)</a:t>
            </a:r>
          </a:p>
          <a:p>
            <a:pPr marL="120015" indent="-120015" defTabSz="640080">
              <a:buFont typeface="Arial" panose="020B0604020202020204" pitchFamily="34" charset="0"/>
              <a:buChar char="•"/>
            </a:pPr>
            <a:r>
              <a:rPr lang="en-US" sz="980" kern="1200" dirty="0">
                <a:solidFill>
                  <a:schemeClr val="tx1"/>
                </a:solidFill>
                <a:latin typeface="+mn-lt"/>
                <a:ea typeface="+mn-ea"/>
                <a:cs typeface="+mn-cs"/>
              </a:rPr>
              <a:t>Sweater or jacket</a:t>
            </a:r>
          </a:p>
          <a:p>
            <a:pPr marL="120015" indent="-120015" defTabSz="640080">
              <a:buFont typeface="Arial" panose="020B0604020202020204" pitchFamily="34" charset="0"/>
              <a:buChar char="•"/>
            </a:pPr>
            <a:r>
              <a:rPr lang="en-US" sz="980" kern="1200" dirty="0">
                <a:solidFill>
                  <a:schemeClr val="tx1"/>
                </a:solidFill>
                <a:latin typeface="+mn-lt"/>
                <a:ea typeface="+mn-ea"/>
                <a:cs typeface="+mn-cs"/>
              </a:rPr>
              <a:t>Admission letter</a:t>
            </a:r>
          </a:p>
          <a:p>
            <a:pPr marL="171450" indent="-171450">
              <a:buFont typeface="Arial" panose="020B0604020202020204" pitchFamily="34" charset="0"/>
              <a:buChar char="•"/>
            </a:pPr>
            <a:endParaRPr lang="en-US" sz="1100" dirty="0"/>
          </a:p>
        </p:txBody>
      </p:sp>
      <p:sp>
        <p:nvSpPr>
          <p:cNvPr id="5" name="Text Placeholder 7">
            <a:extLst>
              <a:ext uri="{FF2B5EF4-FFF2-40B4-BE49-F238E27FC236}">
                <a16:creationId xmlns:a16="http://schemas.microsoft.com/office/drawing/2014/main" id="{11B10E80-F68A-FD37-6244-88A0DE105062}"/>
              </a:ext>
            </a:extLst>
          </p:cNvPr>
          <p:cNvSpPr txBox="1">
            <a:spLocks/>
          </p:cNvSpPr>
          <p:nvPr/>
        </p:nvSpPr>
        <p:spPr>
          <a:xfrm>
            <a:off x="7578502" y="5896662"/>
            <a:ext cx="2616135" cy="263190"/>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defTabSz="640080">
              <a:spcBef>
                <a:spcPts val="700"/>
              </a:spcBef>
            </a:pPr>
            <a:fld id="{1786393E-6296-424F-AF36-5074ECBA9143}" type="slidenum">
              <a:rPr lang="en-US" sz="700" b="0" i="0" kern="1200">
                <a:solidFill>
                  <a:schemeClr val="tx1"/>
                </a:solidFill>
                <a:latin typeface="AvenirNext LT Pro Regular" panose="020B0504020202020204" pitchFamily="34" charset="77"/>
                <a:ea typeface="+mn-ea"/>
                <a:cs typeface="+mn-cs"/>
              </a:rPr>
              <a:pPr algn="r" defTabSz="640080">
                <a:spcBef>
                  <a:spcPts val="700"/>
                </a:spcBef>
              </a:pPr>
              <a:t>7</a:t>
            </a:fld>
            <a:endParaRPr lang="en-US">
              <a:solidFill>
                <a:schemeClr val="tx1"/>
              </a:solidFill>
            </a:endParaRPr>
          </a:p>
        </p:txBody>
      </p:sp>
      <p:sp>
        <p:nvSpPr>
          <p:cNvPr id="6" name="TextBox 5">
            <a:extLst>
              <a:ext uri="{FF2B5EF4-FFF2-40B4-BE49-F238E27FC236}">
                <a16:creationId xmlns:a16="http://schemas.microsoft.com/office/drawing/2014/main" id="{6E9C61F1-70D1-3830-8CEE-1F9A1039133C}"/>
              </a:ext>
            </a:extLst>
          </p:cNvPr>
          <p:cNvSpPr txBox="1"/>
          <p:nvPr/>
        </p:nvSpPr>
        <p:spPr>
          <a:xfrm>
            <a:off x="2045788" y="3968237"/>
            <a:ext cx="4279269" cy="393954"/>
          </a:xfrm>
          <a:prstGeom prst="rect">
            <a:avLst/>
          </a:prstGeom>
          <a:noFill/>
        </p:spPr>
        <p:txBody>
          <a:bodyPr wrap="square">
            <a:spAutoFit/>
          </a:bodyPr>
          <a:lstStyle/>
          <a:p>
            <a:pPr defTabSz="640080"/>
            <a:r>
              <a:rPr lang="en-US" sz="1960" b="1" kern="1200">
                <a:solidFill>
                  <a:srgbClr val="FF0000"/>
                </a:solidFill>
                <a:latin typeface="AvenirNext LT Pro Regular" panose="020B0504020202020204"/>
                <a:ea typeface="+mn-ea"/>
                <a:cs typeface="+mn-cs"/>
              </a:rPr>
              <a:t>Prohibited Items:</a:t>
            </a:r>
            <a:endParaRPr lang="en-US" sz="2800" b="1">
              <a:solidFill>
                <a:srgbClr val="FF0000"/>
              </a:solidFill>
              <a:latin typeface="AvenirNext LT Pro Regular" panose="020B0504020202020204"/>
            </a:endParaRPr>
          </a:p>
        </p:txBody>
      </p:sp>
      <p:sp>
        <p:nvSpPr>
          <p:cNvPr id="8" name="TextBox 7">
            <a:extLst>
              <a:ext uri="{FF2B5EF4-FFF2-40B4-BE49-F238E27FC236}">
                <a16:creationId xmlns:a16="http://schemas.microsoft.com/office/drawing/2014/main" id="{9E1DFDB3-B521-F4AA-256C-6CD613757DE2}"/>
              </a:ext>
            </a:extLst>
          </p:cNvPr>
          <p:cNvSpPr txBox="1"/>
          <p:nvPr/>
        </p:nvSpPr>
        <p:spPr>
          <a:xfrm>
            <a:off x="2071585" y="2256572"/>
            <a:ext cx="4279269" cy="393954"/>
          </a:xfrm>
          <a:prstGeom prst="rect">
            <a:avLst/>
          </a:prstGeom>
          <a:noFill/>
        </p:spPr>
        <p:txBody>
          <a:bodyPr wrap="square">
            <a:spAutoFit/>
          </a:bodyPr>
          <a:lstStyle/>
          <a:p>
            <a:pPr defTabSz="640080"/>
            <a:r>
              <a:rPr lang="en-US" sz="1960" b="1" kern="1200">
                <a:solidFill>
                  <a:srgbClr val="00B050"/>
                </a:solidFill>
                <a:latin typeface="AvenirNext LT Pro Regular" panose="020B0504020202020204"/>
                <a:ea typeface="+mn-ea"/>
                <a:cs typeface="+mn-cs"/>
              </a:rPr>
              <a:t>Allowed Items:</a:t>
            </a:r>
            <a:endParaRPr lang="en-US" sz="2800" b="1">
              <a:solidFill>
                <a:srgbClr val="00B050"/>
              </a:solidFill>
              <a:latin typeface="AvenirNext LT Pro Regular" panose="020B0504020202020204"/>
            </a:endParaRPr>
          </a:p>
        </p:txBody>
      </p:sp>
      <p:sp>
        <p:nvSpPr>
          <p:cNvPr id="10" name="Content Placeholder 3">
            <a:extLst>
              <a:ext uri="{FF2B5EF4-FFF2-40B4-BE49-F238E27FC236}">
                <a16:creationId xmlns:a16="http://schemas.microsoft.com/office/drawing/2014/main" id="{D8E682F8-DC39-D4C8-28B0-15807555C2FF}"/>
              </a:ext>
            </a:extLst>
          </p:cNvPr>
          <p:cNvSpPr txBox="1">
            <a:spLocks/>
          </p:cNvSpPr>
          <p:nvPr/>
        </p:nvSpPr>
        <p:spPr>
          <a:xfrm>
            <a:off x="2071585" y="4335618"/>
            <a:ext cx="3647074" cy="1497636"/>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2">
                    <a:lumMod val="85000"/>
                    <a:lumOff val="15000"/>
                  </a:schemeClr>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bg2">
                    <a:lumMod val="85000"/>
                    <a:lumOff val="15000"/>
                  </a:schemeClr>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b="0" i="0" kern="1200">
                <a:solidFill>
                  <a:schemeClr val="bg2">
                    <a:lumMod val="85000"/>
                    <a:lumOff val="15000"/>
                  </a:schemeClr>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b="0" i="0" kern="1200">
                <a:solidFill>
                  <a:schemeClr val="bg2">
                    <a:lumMod val="85000"/>
                    <a:lumOff val="15000"/>
                  </a:schemeClr>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b="0" i="0" kern="1200">
                <a:solidFill>
                  <a:schemeClr val="bg2">
                    <a:lumMod val="85000"/>
                    <a:lumOff val="15000"/>
                  </a:schemeClr>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0015" indent="-120015" defTabSz="640080">
              <a:spcBef>
                <a:spcPts val="700"/>
              </a:spcBef>
              <a:buFont typeface="Arial" panose="020B0604020202020204" pitchFamily="34" charset="0"/>
              <a:buChar char="•"/>
            </a:pPr>
            <a:r>
              <a:rPr lang="en-US" sz="980" b="0" i="0" kern="1200">
                <a:solidFill>
                  <a:schemeClr val="bg2">
                    <a:lumMod val="85000"/>
                    <a:lumOff val="15000"/>
                  </a:schemeClr>
                </a:solidFill>
                <a:latin typeface="AvenirNext LT Pro Regular" panose="020B0504020202020204" pitchFamily="34" charset="77"/>
                <a:ea typeface="+mn-ea"/>
                <a:cs typeface="+mn-cs"/>
              </a:rPr>
              <a:t>Cell Phones</a:t>
            </a:r>
          </a:p>
          <a:p>
            <a:pPr marL="120015" indent="-120015" defTabSz="640080">
              <a:spcBef>
                <a:spcPts val="700"/>
              </a:spcBef>
              <a:buFont typeface="Arial" panose="020B0604020202020204" pitchFamily="34" charset="0"/>
              <a:buChar char="•"/>
            </a:pPr>
            <a:r>
              <a:rPr lang="en-US" sz="980" b="0" i="0" kern="1200">
                <a:solidFill>
                  <a:schemeClr val="bg2">
                    <a:lumMod val="85000"/>
                    <a:lumOff val="15000"/>
                  </a:schemeClr>
                </a:solidFill>
                <a:latin typeface="AvenirNext LT Pro Regular" panose="020B0504020202020204" pitchFamily="34" charset="77"/>
                <a:ea typeface="+mn-ea"/>
                <a:cs typeface="+mn-cs"/>
              </a:rPr>
              <a:t>Handheld computers, or other electronic device, including watches</a:t>
            </a:r>
          </a:p>
          <a:p>
            <a:pPr marL="120015" indent="-120015" defTabSz="640080">
              <a:spcBef>
                <a:spcPts val="700"/>
              </a:spcBef>
              <a:buFont typeface="Arial" panose="020B0604020202020204" pitchFamily="34" charset="0"/>
              <a:buChar char="•"/>
            </a:pPr>
            <a:r>
              <a:rPr lang="en-US" sz="980" b="0" i="0" kern="1200">
                <a:solidFill>
                  <a:schemeClr val="bg2">
                    <a:lumMod val="85000"/>
                    <a:lumOff val="15000"/>
                  </a:schemeClr>
                </a:solidFill>
                <a:latin typeface="AvenirNext LT Pro Regular" panose="020B0504020202020204" pitchFamily="34" charset="77"/>
                <a:ea typeface="+mn-ea"/>
                <a:cs typeface="+mn-cs"/>
              </a:rPr>
              <a:t>Head coverings (religious coverings are permitted)</a:t>
            </a:r>
          </a:p>
          <a:p>
            <a:pPr marL="120015" indent="-120015" defTabSz="640080">
              <a:spcBef>
                <a:spcPts val="700"/>
              </a:spcBef>
              <a:buFont typeface="Arial" panose="020B0604020202020204" pitchFamily="34" charset="0"/>
              <a:buChar char="•"/>
            </a:pPr>
            <a:r>
              <a:rPr lang="en-US" sz="980" b="0" i="0" kern="1200">
                <a:solidFill>
                  <a:schemeClr val="bg2">
                    <a:lumMod val="85000"/>
                    <a:lumOff val="15000"/>
                  </a:schemeClr>
                </a:solidFill>
                <a:latin typeface="AvenirNext LT Pro Regular" panose="020B0504020202020204" pitchFamily="34" charset="77"/>
                <a:ea typeface="+mn-ea"/>
                <a:cs typeface="+mn-cs"/>
              </a:rPr>
              <a:t>Food and beverages</a:t>
            </a:r>
          </a:p>
          <a:p>
            <a:pPr marL="120015" indent="-120015" defTabSz="640080">
              <a:spcBef>
                <a:spcPts val="700"/>
              </a:spcBef>
              <a:buFont typeface="Arial" panose="020B0604020202020204" pitchFamily="34" charset="0"/>
              <a:buChar char="•"/>
            </a:pPr>
            <a:r>
              <a:rPr lang="en-US" sz="980" b="0" i="0" kern="1200">
                <a:solidFill>
                  <a:schemeClr val="bg2">
                    <a:lumMod val="85000"/>
                    <a:lumOff val="15000"/>
                  </a:schemeClr>
                </a:solidFill>
                <a:latin typeface="AvenirNext LT Pro Regular" panose="020B0504020202020204" pitchFamily="34" charset="77"/>
                <a:ea typeface="+mn-ea"/>
                <a:cs typeface="+mn-cs"/>
              </a:rPr>
              <a:t>Bags, wallets, purses, coats</a:t>
            </a:r>
          </a:p>
          <a:p>
            <a:pPr marL="120015" indent="-120015" defTabSz="640080">
              <a:spcBef>
                <a:spcPts val="700"/>
              </a:spcBef>
              <a:buFont typeface="Arial" panose="020B0604020202020204" pitchFamily="34" charset="0"/>
              <a:buChar char="•"/>
            </a:pPr>
            <a:r>
              <a:rPr lang="en-US" sz="980" b="0" i="0" kern="1200">
                <a:solidFill>
                  <a:schemeClr val="bg2">
                    <a:lumMod val="85000"/>
                    <a:lumOff val="15000"/>
                  </a:schemeClr>
                </a:solidFill>
                <a:latin typeface="AvenirNext LT Pro Regular" panose="020B0504020202020204" pitchFamily="34" charset="77"/>
                <a:ea typeface="+mn-ea"/>
                <a:cs typeface="+mn-cs"/>
              </a:rPr>
              <a:t>Books, notes, or any study-aid materials</a:t>
            </a:r>
            <a:endParaRPr lang="en-US" sz="1400"/>
          </a:p>
        </p:txBody>
      </p:sp>
      <p:sp>
        <p:nvSpPr>
          <p:cNvPr id="11" name="TextBox 10">
            <a:extLst>
              <a:ext uri="{FF2B5EF4-FFF2-40B4-BE49-F238E27FC236}">
                <a16:creationId xmlns:a16="http://schemas.microsoft.com/office/drawing/2014/main" id="{66759D96-AE2C-9FA7-9502-E28662B6AB4C}"/>
              </a:ext>
            </a:extLst>
          </p:cNvPr>
          <p:cNvSpPr txBox="1"/>
          <p:nvPr/>
        </p:nvSpPr>
        <p:spPr>
          <a:xfrm>
            <a:off x="1899127" y="5988509"/>
            <a:ext cx="5444591" cy="210827"/>
          </a:xfrm>
          <a:prstGeom prst="rect">
            <a:avLst/>
          </a:prstGeom>
          <a:noFill/>
        </p:spPr>
        <p:txBody>
          <a:bodyPr wrap="square" rtlCol="0">
            <a:spAutoFit/>
          </a:bodyPr>
          <a:lstStyle/>
          <a:p>
            <a:pPr defTabSz="640080"/>
            <a:r>
              <a:rPr lang="en-US" sz="770" kern="1200">
                <a:solidFill>
                  <a:schemeClr val="tx1"/>
                </a:solidFill>
                <a:latin typeface="+mn-lt"/>
                <a:ea typeface="+mn-ea"/>
                <a:cs typeface="+mn-cs"/>
              </a:rPr>
              <a:t>* Any violation of prohibited items will result in immediate expulsion from testing center and forfeiture of exam privileges and fees.</a:t>
            </a:r>
            <a:endParaRPr lang="en-US" sz="1100"/>
          </a:p>
        </p:txBody>
      </p:sp>
    </p:spTree>
    <p:extLst>
      <p:ext uri="{BB962C8B-B14F-4D97-AF65-F5344CB8AC3E}">
        <p14:creationId xmlns:p14="http://schemas.microsoft.com/office/powerpoint/2010/main" val="3639151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7EDD9-8BD6-58AD-0A77-3399C8B3EF6C}"/>
              </a:ext>
            </a:extLst>
          </p:cNvPr>
          <p:cNvSpPr>
            <a:spLocks noGrp="1"/>
          </p:cNvSpPr>
          <p:nvPr>
            <p:ph type="title"/>
          </p:nvPr>
        </p:nvSpPr>
        <p:spPr>
          <a:xfrm>
            <a:off x="3865771" y="0"/>
            <a:ext cx="4299045" cy="818147"/>
          </a:xfrm>
        </p:spPr>
        <p:txBody>
          <a:bodyPr/>
          <a:lstStyle/>
          <a:p>
            <a:r>
              <a:rPr lang="en-US"/>
              <a:t>About the Exams</a:t>
            </a:r>
            <a:endParaRPr lang="en-US" dirty="0"/>
          </a:p>
        </p:txBody>
      </p:sp>
      <p:sp>
        <p:nvSpPr>
          <p:cNvPr id="6" name="Text Placeholder 5">
            <a:extLst>
              <a:ext uri="{FF2B5EF4-FFF2-40B4-BE49-F238E27FC236}">
                <a16:creationId xmlns:a16="http://schemas.microsoft.com/office/drawing/2014/main" id="{3AA922AB-EBE4-0101-CE36-25D67054206D}"/>
              </a:ext>
            </a:extLst>
          </p:cNvPr>
          <p:cNvSpPr>
            <a:spLocks noGrp="1"/>
          </p:cNvSpPr>
          <p:nvPr>
            <p:ph type="body" sz="quarter" idx="13"/>
          </p:nvPr>
        </p:nvSpPr>
        <p:spPr/>
        <p:txBody>
          <a:bodyPr/>
          <a:lstStyle/>
          <a:p>
            <a:endParaRPr lang="en-US"/>
          </a:p>
        </p:txBody>
      </p:sp>
      <p:sp>
        <p:nvSpPr>
          <p:cNvPr id="4" name="Content Placeholder 3">
            <a:extLst>
              <a:ext uri="{FF2B5EF4-FFF2-40B4-BE49-F238E27FC236}">
                <a16:creationId xmlns:a16="http://schemas.microsoft.com/office/drawing/2014/main" id="{B43E9305-D76F-AEC9-4C77-536C1F132CA1}"/>
              </a:ext>
            </a:extLst>
          </p:cNvPr>
          <p:cNvSpPr>
            <a:spLocks noGrp="1"/>
          </p:cNvSpPr>
          <p:nvPr>
            <p:ph idx="15"/>
          </p:nvPr>
        </p:nvSpPr>
        <p:spPr>
          <a:xfrm>
            <a:off x="3680346" y="1193534"/>
            <a:ext cx="4831308" cy="4228858"/>
          </a:xfrm>
        </p:spPr>
        <p:txBody>
          <a:bodyPr>
            <a:normAutofit lnSpcReduction="10000"/>
          </a:bodyPr>
          <a:lstStyle/>
          <a:p>
            <a:pPr algn="l"/>
            <a:r>
              <a:rPr lang="en-US" sz="1600"/>
              <a:t>Two parts to be fully licensed:</a:t>
            </a:r>
          </a:p>
          <a:p>
            <a:pPr marL="742950" lvl="1" indent="-285750">
              <a:buFont typeface="Arial" panose="020B0604020202020204" pitchFamily="34" charset="0"/>
              <a:buChar char="•"/>
            </a:pPr>
            <a:r>
              <a:rPr lang="en-US" sz="1800"/>
              <a:t>Fundamentals of Geology (FG)</a:t>
            </a:r>
          </a:p>
          <a:p>
            <a:pPr marL="742950" lvl="1" indent="-285750">
              <a:buFont typeface="Arial" panose="020B0604020202020204" pitchFamily="34" charset="0"/>
              <a:buChar char="•"/>
            </a:pPr>
            <a:r>
              <a:rPr lang="en-US" sz="1800"/>
              <a:t>Practice of Geology (PG) </a:t>
            </a:r>
          </a:p>
          <a:p>
            <a:pPr algn="l"/>
            <a:endParaRPr lang="en-US" sz="1600"/>
          </a:p>
          <a:p>
            <a:pPr algn="l"/>
            <a:r>
              <a:rPr lang="en-US" sz="1600"/>
              <a:t>Each test is multiple choice and is scheduled for 4 hours</a:t>
            </a:r>
          </a:p>
          <a:p>
            <a:pPr marL="742950" lvl="1" indent="-285750">
              <a:buFont typeface="Arial" panose="020B0604020202020204" pitchFamily="34" charset="0"/>
              <a:buChar char="•"/>
            </a:pPr>
            <a:r>
              <a:rPr lang="en-US" sz="1800"/>
              <a:t>FG has 140 questions</a:t>
            </a:r>
          </a:p>
          <a:p>
            <a:pPr marL="742950" lvl="1" indent="-285750">
              <a:buFont typeface="Arial" panose="020B0604020202020204" pitchFamily="34" charset="0"/>
              <a:buChar char="•"/>
            </a:pPr>
            <a:r>
              <a:rPr lang="en-US" sz="1800"/>
              <a:t>PG has 110 questions</a:t>
            </a:r>
          </a:p>
          <a:p>
            <a:pPr algn="l"/>
            <a:endParaRPr lang="en-US" sz="1600"/>
          </a:p>
          <a:p>
            <a:pPr algn="l"/>
            <a:r>
              <a:rPr lang="en-US" sz="1600"/>
              <a:t>Computer based exams</a:t>
            </a:r>
          </a:p>
          <a:p>
            <a:pPr marL="742950" lvl="1" indent="-285750">
              <a:buFont typeface="Arial" panose="020B0604020202020204" pitchFamily="34" charset="0"/>
              <a:buChar char="•"/>
            </a:pPr>
            <a:r>
              <a:rPr lang="en-US" sz="1800"/>
              <a:t>Images for questions displayed on screen</a:t>
            </a:r>
          </a:p>
          <a:p>
            <a:pPr marL="742950" lvl="1" indent="-285750">
              <a:buFont typeface="Arial" panose="020B0604020202020204" pitchFamily="34" charset="0"/>
              <a:buChar char="•"/>
            </a:pPr>
            <a:r>
              <a:rPr lang="en-US" sz="1800"/>
              <a:t>Question comments are encouraged</a:t>
            </a:r>
          </a:p>
          <a:p>
            <a:pPr marL="742950" lvl="1" indent="-285750">
              <a:buFont typeface="Arial" panose="020B0604020202020204" pitchFamily="34" charset="0"/>
              <a:buChar char="•"/>
            </a:pPr>
            <a:r>
              <a:rPr lang="en-US" sz="1800"/>
              <a:t>Scratch paper and notes are permitted</a:t>
            </a:r>
          </a:p>
          <a:p>
            <a:pPr algn="l"/>
            <a:endParaRPr lang="en-US" sz="1600"/>
          </a:p>
          <a:p>
            <a:pPr algn="l"/>
            <a:r>
              <a:rPr lang="en-US" sz="1600"/>
              <a:t>Exams can be taken separately or on the same day</a:t>
            </a:r>
            <a:endParaRPr lang="en-US" sz="1600" dirty="0"/>
          </a:p>
        </p:txBody>
      </p:sp>
      <p:sp>
        <p:nvSpPr>
          <p:cNvPr id="5" name="Text Placeholder 7">
            <a:extLst>
              <a:ext uri="{FF2B5EF4-FFF2-40B4-BE49-F238E27FC236}">
                <a16:creationId xmlns:a16="http://schemas.microsoft.com/office/drawing/2014/main" id="{12F5E100-E534-EC70-EB14-F6D5E0FDD108}"/>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fld id="{1786393E-6296-424F-AF36-5074ECBA9143}" type="slidenum">
              <a:rPr lang="en-US" smtClean="0">
                <a:solidFill>
                  <a:schemeClr val="tx1"/>
                </a:solidFill>
              </a:rPr>
              <a:t>8</a:t>
            </a:fld>
            <a:endParaRPr lang="en-US" dirty="0">
              <a:solidFill>
                <a:schemeClr val="tx1"/>
              </a:solidFill>
            </a:endParaRPr>
          </a:p>
        </p:txBody>
      </p:sp>
    </p:spTree>
    <p:extLst>
      <p:ext uri="{BB962C8B-B14F-4D97-AF65-F5344CB8AC3E}">
        <p14:creationId xmlns:p14="http://schemas.microsoft.com/office/powerpoint/2010/main" val="4103945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073E7-EE0F-21AC-392E-D9092B3A61ED}"/>
              </a:ext>
            </a:extLst>
          </p:cNvPr>
          <p:cNvSpPr>
            <a:spLocks noGrp="1"/>
          </p:cNvSpPr>
          <p:nvPr>
            <p:ph type="title"/>
          </p:nvPr>
        </p:nvSpPr>
        <p:spPr>
          <a:xfrm>
            <a:off x="698311" y="1399380"/>
            <a:ext cx="3423314" cy="723806"/>
          </a:xfrm>
        </p:spPr>
        <p:txBody>
          <a:bodyPr/>
          <a:lstStyle/>
          <a:p>
            <a:r>
              <a:rPr lang="en-US" dirty="0"/>
              <a:t>Fundamentals of Geology</a:t>
            </a:r>
          </a:p>
        </p:txBody>
      </p:sp>
      <p:sp>
        <p:nvSpPr>
          <p:cNvPr id="3" name="Text Placeholder 2">
            <a:extLst>
              <a:ext uri="{FF2B5EF4-FFF2-40B4-BE49-F238E27FC236}">
                <a16:creationId xmlns:a16="http://schemas.microsoft.com/office/drawing/2014/main" id="{DDD78250-458D-4D6E-B578-C181BF2458B2}"/>
              </a:ext>
            </a:extLst>
          </p:cNvPr>
          <p:cNvSpPr>
            <a:spLocks noGrp="1"/>
          </p:cNvSpPr>
          <p:nvPr>
            <p:ph type="body" sz="quarter" idx="13"/>
          </p:nvPr>
        </p:nvSpPr>
        <p:spPr/>
        <p:txBody>
          <a:bodyPr/>
          <a:lstStyle/>
          <a:p>
            <a:endParaRPr lang="en-US"/>
          </a:p>
        </p:txBody>
      </p:sp>
      <p:sp>
        <p:nvSpPr>
          <p:cNvPr id="4" name="Content Placeholder 3">
            <a:extLst>
              <a:ext uri="{FF2B5EF4-FFF2-40B4-BE49-F238E27FC236}">
                <a16:creationId xmlns:a16="http://schemas.microsoft.com/office/drawing/2014/main" id="{0ABBA319-1C1D-B40F-20DF-092A2F263C86}"/>
              </a:ext>
            </a:extLst>
          </p:cNvPr>
          <p:cNvSpPr>
            <a:spLocks noGrp="1"/>
          </p:cNvSpPr>
          <p:nvPr>
            <p:ph idx="15"/>
          </p:nvPr>
        </p:nvSpPr>
        <p:spPr>
          <a:xfrm>
            <a:off x="698311" y="2519457"/>
            <a:ext cx="3423314" cy="3708088"/>
          </a:xfrm>
        </p:spPr>
        <p:txBody>
          <a:bodyPr>
            <a:noAutofit/>
          </a:bodyPr>
          <a:lstStyle/>
          <a:p>
            <a:r>
              <a:rPr lang="en-US" sz="1600" dirty="0"/>
              <a:t>Minimum Requirements to Apply:</a:t>
            </a:r>
          </a:p>
          <a:p>
            <a:r>
              <a:rPr lang="en-US" sz="1600" dirty="0"/>
              <a:t>Graduate from a college or university with a degree in Geology </a:t>
            </a:r>
            <a:r>
              <a:rPr lang="en-US" sz="1600" u="sng" dirty="0"/>
              <a:t>or</a:t>
            </a:r>
            <a:r>
              <a:rPr lang="en-US" sz="1600" dirty="0"/>
              <a:t> have completed 30 credit hours in geology, of which 24 are advanced level.</a:t>
            </a:r>
            <a:endParaRPr lang="en-US" sz="1600" u="sng" dirty="0"/>
          </a:p>
          <a:p>
            <a:r>
              <a:rPr lang="en-US" sz="1600" dirty="0"/>
              <a:t>It is recommended that this exam be taken immediately after graduation. </a:t>
            </a:r>
            <a:r>
              <a:rPr lang="en-US" sz="1600" dirty="0">
                <a:latin typeface="+mn-lt"/>
                <a:ea typeface="Calibri" panose="020F0502020204030204" pitchFamily="34" charset="0"/>
                <a:cs typeface="Calibri" panose="020F0502020204030204" pitchFamily="34" charset="0"/>
              </a:rPr>
              <a:t>Statistics show that the FG pass rates decrease with time out of school</a:t>
            </a:r>
          </a:p>
          <a:p>
            <a:endParaRPr lang="en-US" sz="1600" dirty="0"/>
          </a:p>
          <a:p>
            <a:endParaRPr lang="en-US" sz="1600" dirty="0"/>
          </a:p>
          <a:p>
            <a:r>
              <a:rPr lang="en-US" sz="1600" dirty="0"/>
              <a:t>* Note: Requirements for each exam may vary by state.</a:t>
            </a:r>
          </a:p>
        </p:txBody>
      </p:sp>
      <p:sp>
        <p:nvSpPr>
          <p:cNvPr id="5" name="Content Placeholder 4">
            <a:extLst>
              <a:ext uri="{FF2B5EF4-FFF2-40B4-BE49-F238E27FC236}">
                <a16:creationId xmlns:a16="http://schemas.microsoft.com/office/drawing/2014/main" id="{FFE5367D-2C90-AE08-76CF-B05201D9300F}"/>
              </a:ext>
            </a:extLst>
          </p:cNvPr>
          <p:cNvSpPr>
            <a:spLocks noGrp="1"/>
          </p:cNvSpPr>
          <p:nvPr>
            <p:ph idx="16"/>
          </p:nvPr>
        </p:nvSpPr>
        <p:spPr>
          <a:xfrm>
            <a:off x="4384343" y="2519456"/>
            <a:ext cx="3423314" cy="3471911"/>
          </a:xfrm>
        </p:spPr>
        <p:txBody>
          <a:bodyPr>
            <a:normAutofit/>
          </a:bodyPr>
          <a:lstStyle/>
          <a:p>
            <a:r>
              <a:rPr lang="en-US" sz="1600" dirty="0"/>
              <a:t>Minimum Requirements to Apply: </a:t>
            </a:r>
          </a:p>
          <a:p>
            <a:r>
              <a:rPr lang="en-US" sz="1600" dirty="0"/>
              <a:t>FG requirements PLUS: </a:t>
            </a:r>
          </a:p>
          <a:p>
            <a:r>
              <a:rPr lang="en-US" sz="1600" dirty="0">
                <a:highlight>
                  <a:srgbClr val="FFFF00"/>
                </a:highlight>
              </a:rPr>
              <a:t>X</a:t>
            </a:r>
            <a:r>
              <a:rPr lang="en-US" sz="1600" dirty="0"/>
              <a:t> years of geological experience. Job verification is required. </a:t>
            </a:r>
          </a:p>
          <a:p>
            <a:r>
              <a:rPr lang="en-US" sz="1600" dirty="0">
                <a:highlight>
                  <a:srgbClr val="FFFF00"/>
                </a:highlight>
              </a:rPr>
              <a:t>X</a:t>
            </a:r>
            <a:r>
              <a:rPr lang="en-US" sz="1600" dirty="0"/>
              <a:t> professional references that can speak to your professional working experience (</a:t>
            </a:r>
            <a:r>
              <a:rPr lang="en-US" sz="1600" dirty="0">
                <a:highlight>
                  <a:srgbClr val="FFFF00"/>
                </a:highlight>
              </a:rPr>
              <a:t>X</a:t>
            </a:r>
            <a:r>
              <a:rPr lang="en-US" sz="1600" dirty="0"/>
              <a:t> must be PGs).</a:t>
            </a:r>
          </a:p>
        </p:txBody>
      </p:sp>
      <p:sp>
        <p:nvSpPr>
          <p:cNvPr id="6" name="Content Placeholder 5">
            <a:extLst>
              <a:ext uri="{FF2B5EF4-FFF2-40B4-BE49-F238E27FC236}">
                <a16:creationId xmlns:a16="http://schemas.microsoft.com/office/drawing/2014/main" id="{17D7BAC6-4324-365D-9007-5BF8DC4C17E3}"/>
              </a:ext>
            </a:extLst>
          </p:cNvPr>
          <p:cNvSpPr>
            <a:spLocks noGrp="1"/>
          </p:cNvSpPr>
          <p:nvPr>
            <p:ph idx="17"/>
          </p:nvPr>
        </p:nvSpPr>
        <p:spPr>
          <a:xfrm>
            <a:off x="8070375" y="2515168"/>
            <a:ext cx="3423314" cy="3471910"/>
          </a:xfrm>
        </p:spPr>
        <p:txBody>
          <a:bodyPr>
            <a:normAutofit/>
          </a:bodyPr>
          <a:lstStyle/>
          <a:p>
            <a:r>
              <a:rPr lang="en-US" sz="1600" dirty="0"/>
              <a:t>The FG exam focuses on information gained in an academic environment. 140 questions</a:t>
            </a:r>
          </a:p>
          <a:p>
            <a:r>
              <a:rPr lang="en-US" sz="1600" dirty="0"/>
              <a:t>The PG exam focuses on skills or knowledge applied in work setting. 110 questions.</a:t>
            </a:r>
          </a:p>
          <a:p>
            <a:r>
              <a:rPr lang="en-US" sz="1600" dirty="0"/>
              <a:t>The content is based on surveys of academic and professional geologists in the US and Canada every 5 years. Where the survey scales the importance of 43 geologic tasks in certain topics.</a:t>
            </a:r>
          </a:p>
        </p:txBody>
      </p:sp>
      <p:sp>
        <p:nvSpPr>
          <p:cNvPr id="7" name="Text Placeholder 6">
            <a:extLst>
              <a:ext uri="{FF2B5EF4-FFF2-40B4-BE49-F238E27FC236}">
                <a16:creationId xmlns:a16="http://schemas.microsoft.com/office/drawing/2014/main" id="{538AE7E7-BB27-AF7F-E71F-7D829E170FE0}"/>
              </a:ext>
            </a:extLst>
          </p:cNvPr>
          <p:cNvSpPr>
            <a:spLocks noGrp="1"/>
          </p:cNvSpPr>
          <p:nvPr>
            <p:ph type="body" sz="quarter" idx="18"/>
          </p:nvPr>
        </p:nvSpPr>
        <p:spPr>
          <a:xfrm>
            <a:off x="4384343" y="1115187"/>
            <a:ext cx="3422650" cy="1007999"/>
          </a:xfrm>
        </p:spPr>
        <p:txBody>
          <a:bodyPr/>
          <a:lstStyle/>
          <a:p>
            <a:r>
              <a:rPr lang="en-US" dirty="0"/>
              <a:t>Practice of Geology</a:t>
            </a:r>
          </a:p>
        </p:txBody>
      </p:sp>
      <p:sp>
        <p:nvSpPr>
          <p:cNvPr id="8" name="Text Placeholder 7">
            <a:extLst>
              <a:ext uri="{FF2B5EF4-FFF2-40B4-BE49-F238E27FC236}">
                <a16:creationId xmlns:a16="http://schemas.microsoft.com/office/drawing/2014/main" id="{DBA4E148-C99F-48EA-DC52-063462A62C6F}"/>
              </a:ext>
            </a:extLst>
          </p:cNvPr>
          <p:cNvSpPr>
            <a:spLocks noGrp="1"/>
          </p:cNvSpPr>
          <p:nvPr>
            <p:ph type="body" sz="quarter" idx="19"/>
          </p:nvPr>
        </p:nvSpPr>
        <p:spPr>
          <a:xfrm>
            <a:off x="8070707" y="1115186"/>
            <a:ext cx="3422650" cy="1007999"/>
          </a:xfrm>
        </p:spPr>
        <p:txBody>
          <a:bodyPr/>
          <a:lstStyle/>
          <a:p>
            <a:r>
              <a:rPr lang="en-US" dirty="0"/>
              <a:t>Exam Framework</a:t>
            </a:r>
          </a:p>
        </p:txBody>
      </p:sp>
      <p:sp>
        <p:nvSpPr>
          <p:cNvPr id="9" name="Text Placeholder 7">
            <a:extLst>
              <a:ext uri="{FF2B5EF4-FFF2-40B4-BE49-F238E27FC236}">
                <a16:creationId xmlns:a16="http://schemas.microsoft.com/office/drawing/2014/main" id="{39238783-F8C3-8DD6-92B9-DBC7097D7A79}"/>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fld id="{1786393E-6296-424F-AF36-5074ECBA9143}" type="slidenum">
              <a:rPr lang="en-US" smtClean="0">
                <a:solidFill>
                  <a:schemeClr val="tx1"/>
                </a:solidFill>
              </a:rPr>
              <a:t>9</a:t>
            </a:fld>
            <a:endParaRPr lang="en-US" dirty="0">
              <a:solidFill>
                <a:schemeClr val="tx1"/>
              </a:solidFill>
            </a:endParaRPr>
          </a:p>
        </p:txBody>
      </p:sp>
    </p:spTree>
    <p:extLst>
      <p:ext uri="{BB962C8B-B14F-4D97-AF65-F5344CB8AC3E}">
        <p14:creationId xmlns:p14="http://schemas.microsoft.com/office/powerpoint/2010/main" val="3404180031"/>
      </p:ext>
    </p:extLst>
  </p:cSld>
  <p:clrMapOvr>
    <a:masterClrMapping/>
  </p:clrMapOvr>
</p:sld>
</file>

<file path=ppt/theme/theme1.xml><?xml version="1.0" encoding="utf-8"?>
<a:theme xmlns:a="http://schemas.openxmlformats.org/drawingml/2006/main" name="Office Theme 2013 - 2022">
  <a:themeElements>
    <a:clrScheme name="Custom 12">
      <a:dk1>
        <a:srgbClr val="263249"/>
      </a:dk1>
      <a:lt1>
        <a:srgbClr val="FFFFFF"/>
      </a:lt1>
      <a:dk2>
        <a:srgbClr val="D2C1A6"/>
      </a:dk2>
      <a:lt2>
        <a:srgbClr val="000000"/>
      </a:lt2>
      <a:accent1>
        <a:srgbClr val="F37645"/>
      </a:accent1>
      <a:accent2>
        <a:srgbClr val="B34E43"/>
      </a:accent2>
      <a:accent3>
        <a:srgbClr val="7F992F"/>
      </a:accent3>
      <a:accent4>
        <a:srgbClr val="FFD300"/>
      </a:accent4>
      <a:accent5>
        <a:srgbClr val="5B9BD5"/>
      </a:accent5>
      <a:accent6>
        <a:srgbClr val="E5E5E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1221</TotalTime>
  <Words>1101</Words>
  <Application>Microsoft Office PowerPoint</Application>
  <PresentationFormat>Widescreen</PresentationFormat>
  <Paragraphs>144</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AvenirNext LT Pro Regular</vt:lpstr>
      <vt:lpstr>Calibri</vt:lpstr>
      <vt:lpstr>Cambria</vt:lpstr>
      <vt:lpstr>Office Theme 2013 - 2022</vt:lpstr>
      <vt:lpstr>IMPORTANT NOTES:   - Slides are in no particular order - Modify as needed for your specific audience or state - Combine with slides from the core ASBOG presentation</vt:lpstr>
      <vt:lpstr>Why is licensure important?</vt:lpstr>
      <vt:lpstr>Example Careers in Geology</vt:lpstr>
      <vt:lpstr>Licensure Qualified Programs?</vt:lpstr>
      <vt:lpstr>How to Apply</vt:lpstr>
      <vt:lpstr>How to Register for Computer-Based Testing</vt:lpstr>
      <vt:lpstr>What (and what not) to Bring to an Exam?</vt:lpstr>
      <vt:lpstr>About the Exams</vt:lpstr>
      <vt:lpstr>Fundamentals of Geology</vt:lpstr>
      <vt:lpstr>Exam Validity and Scoring</vt:lpstr>
      <vt:lpstr>Exam Results</vt:lpstr>
      <vt:lpstr>Exam Domains: Question Topics</vt:lpstr>
      <vt:lpstr>Additional 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dsneyd asbog.org</cp:lastModifiedBy>
  <cp:revision>20</cp:revision>
  <dcterms:created xsi:type="dcterms:W3CDTF">2023-01-09T18:40:01Z</dcterms:created>
  <dcterms:modified xsi:type="dcterms:W3CDTF">2024-11-19T22:06:16Z</dcterms:modified>
</cp:coreProperties>
</file>